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76" r:id="rId1"/>
  </p:sldMasterIdLst>
  <p:notesMasterIdLst>
    <p:notesMasterId r:id="rId22"/>
  </p:notesMasterIdLst>
  <p:handoutMasterIdLst>
    <p:handoutMasterId r:id="rId23"/>
  </p:handoutMasterIdLst>
  <p:sldIdLst>
    <p:sldId id="722" r:id="rId2"/>
    <p:sldId id="760" r:id="rId3"/>
    <p:sldId id="761" r:id="rId4"/>
    <p:sldId id="743" r:id="rId5"/>
    <p:sldId id="732" r:id="rId6"/>
    <p:sldId id="731" r:id="rId7"/>
    <p:sldId id="738" r:id="rId8"/>
    <p:sldId id="733" r:id="rId9"/>
    <p:sldId id="759" r:id="rId10"/>
    <p:sldId id="753" r:id="rId11"/>
    <p:sldId id="735" r:id="rId12"/>
    <p:sldId id="734" r:id="rId13"/>
    <p:sldId id="736" r:id="rId14"/>
    <p:sldId id="758" r:id="rId15"/>
    <p:sldId id="754" r:id="rId16"/>
    <p:sldId id="745" r:id="rId17"/>
    <p:sldId id="741" r:id="rId18"/>
    <p:sldId id="755" r:id="rId19"/>
    <p:sldId id="752" r:id="rId20"/>
    <p:sldId id="757" r:id="rId21"/>
  </p:sldIdLst>
  <p:sldSz cx="9906000" cy="6858000" type="A4"/>
  <p:notesSz cx="9296400" cy="7010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F63A"/>
    <a:srgbClr val="CC3399"/>
    <a:srgbClr val="00D7D2"/>
    <a:srgbClr val="E9A5D2"/>
    <a:srgbClr val="009999"/>
    <a:srgbClr val="05FFF9"/>
    <a:srgbClr val="43FFFB"/>
    <a:srgbClr val="E4F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8938" autoAdjust="0"/>
  </p:normalViewPr>
  <p:slideViewPr>
    <p:cSldViewPr>
      <p:cViewPr varScale="1">
        <p:scale>
          <a:sx n="115" d="100"/>
          <a:sy n="115" d="100"/>
        </p:scale>
        <p:origin x="1656" y="108"/>
      </p:cViewPr>
      <p:guideLst>
        <p:guide orient="horz" pos="2160"/>
        <p:guide pos="31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961E1-D4B5-441D-A32D-6629E5B39F6B}" type="doc">
      <dgm:prSet loTypeId="urn:microsoft.com/office/officeart/2005/8/layout/chevron1" loCatId="process" qsTypeId="urn:microsoft.com/office/officeart/2005/8/quickstyle/simple4" qsCatId="simple" csTypeId="urn:microsoft.com/office/officeart/2005/8/colors/accent3_3" csCatId="accent3" phldr="1"/>
      <dgm:spPr/>
    </dgm:pt>
    <dgm:pt modelId="{ECEA88B0-BE82-4809-A62C-F62AC27D5709}">
      <dgm:prSet phldrT="[Texto]"/>
      <dgm:spPr/>
      <dgm:t>
        <a:bodyPr/>
        <a:lstStyle/>
        <a:p>
          <a:r>
            <a:rPr lang="es-ES" b="1" dirty="0" smtClean="0"/>
            <a:t>LÍNEA BASE</a:t>
          </a:r>
          <a:endParaRPr lang="es-ES" b="1" dirty="0"/>
        </a:p>
      </dgm:t>
    </dgm:pt>
    <dgm:pt modelId="{A94E9D3F-79A2-4130-BCA0-10007FA76329}" type="parTrans" cxnId="{774812FC-338C-44B8-A7E8-441432D3336B}">
      <dgm:prSet/>
      <dgm:spPr/>
      <dgm:t>
        <a:bodyPr/>
        <a:lstStyle/>
        <a:p>
          <a:endParaRPr lang="es-ES" b="1"/>
        </a:p>
      </dgm:t>
    </dgm:pt>
    <dgm:pt modelId="{6D05054F-1B2E-4472-9FDE-5327B4DDD4FF}" type="sibTrans" cxnId="{774812FC-338C-44B8-A7E8-441432D3336B}">
      <dgm:prSet/>
      <dgm:spPr/>
      <dgm:t>
        <a:bodyPr/>
        <a:lstStyle/>
        <a:p>
          <a:endParaRPr lang="es-ES" b="1"/>
        </a:p>
      </dgm:t>
    </dgm:pt>
    <dgm:pt modelId="{35461948-23D7-415F-9E01-89143C51BA0A}">
      <dgm:prSet phldrT="[Texto]"/>
      <dgm:spPr/>
      <dgm:t>
        <a:bodyPr/>
        <a:lstStyle/>
        <a:p>
          <a:r>
            <a:rPr lang="es-ES" b="1" dirty="0" smtClean="0"/>
            <a:t>DIAGNÓSTICO</a:t>
          </a:r>
          <a:endParaRPr lang="es-ES" b="1" dirty="0"/>
        </a:p>
      </dgm:t>
    </dgm:pt>
    <dgm:pt modelId="{B6F21EAC-574F-44AD-AB04-5E5285F59224}" type="parTrans" cxnId="{3C9A6202-94C5-41BF-B51B-5B184429A88D}">
      <dgm:prSet/>
      <dgm:spPr/>
      <dgm:t>
        <a:bodyPr/>
        <a:lstStyle/>
        <a:p>
          <a:endParaRPr lang="es-ES" b="1"/>
        </a:p>
      </dgm:t>
    </dgm:pt>
    <dgm:pt modelId="{438896E9-9658-4173-A291-2203356AD945}" type="sibTrans" cxnId="{3C9A6202-94C5-41BF-B51B-5B184429A88D}">
      <dgm:prSet/>
      <dgm:spPr/>
      <dgm:t>
        <a:bodyPr/>
        <a:lstStyle/>
        <a:p>
          <a:endParaRPr lang="es-ES" b="1"/>
        </a:p>
      </dgm:t>
    </dgm:pt>
    <dgm:pt modelId="{3F11BE35-1715-44A5-B0C7-2492D8CF7EC6}">
      <dgm:prSet phldrT="[Texto]"/>
      <dgm:spPr/>
      <dgm:t>
        <a:bodyPr/>
        <a:lstStyle/>
        <a:p>
          <a:r>
            <a:rPr lang="es-ES" b="1" dirty="0" smtClean="0"/>
            <a:t>ESTRATEGIA</a:t>
          </a:r>
          <a:endParaRPr lang="es-ES" b="1" dirty="0"/>
        </a:p>
      </dgm:t>
    </dgm:pt>
    <dgm:pt modelId="{139BCA28-2826-4B13-AC09-343562E264D7}" type="parTrans" cxnId="{366E633A-65C4-4EDE-907D-C034D5A3C1DB}">
      <dgm:prSet/>
      <dgm:spPr/>
      <dgm:t>
        <a:bodyPr/>
        <a:lstStyle/>
        <a:p>
          <a:endParaRPr lang="es-ES" b="1"/>
        </a:p>
      </dgm:t>
    </dgm:pt>
    <dgm:pt modelId="{D3C3FEFA-225D-407F-A8C2-0DF26A0383C6}" type="sibTrans" cxnId="{366E633A-65C4-4EDE-907D-C034D5A3C1DB}">
      <dgm:prSet/>
      <dgm:spPr/>
      <dgm:t>
        <a:bodyPr/>
        <a:lstStyle/>
        <a:p>
          <a:endParaRPr lang="es-ES" b="1"/>
        </a:p>
      </dgm:t>
    </dgm:pt>
    <dgm:pt modelId="{AAAE0D89-8155-4DBC-B064-0761F41AE7C3}">
      <dgm:prSet phldrT="[Texto]" custT="1"/>
      <dgm:spPr/>
      <dgm:t>
        <a:bodyPr/>
        <a:lstStyle/>
        <a:p>
          <a:r>
            <a:rPr lang="es-ES" sz="1700" b="1" dirty="0" smtClean="0"/>
            <a:t>ACCIÓN</a:t>
          </a:r>
        </a:p>
      </dgm:t>
    </dgm:pt>
    <dgm:pt modelId="{83A32275-61E3-4E6A-A4AC-2FF38FDEE3CC}" type="parTrans" cxnId="{A518ABF4-8E68-4327-A0F5-89048EB5E0E4}">
      <dgm:prSet/>
      <dgm:spPr/>
      <dgm:t>
        <a:bodyPr/>
        <a:lstStyle/>
        <a:p>
          <a:endParaRPr lang="es-ES" b="1"/>
        </a:p>
      </dgm:t>
    </dgm:pt>
    <dgm:pt modelId="{4971379B-EBB0-4F19-AB02-CA66A3E80260}" type="sibTrans" cxnId="{A518ABF4-8E68-4327-A0F5-89048EB5E0E4}">
      <dgm:prSet/>
      <dgm:spPr/>
      <dgm:t>
        <a:bodyPr/>
        <a:lstStyle/>
        <a:p>
          <a:endParaRPr lang="es-ES" b="1"/>
        </a:p>
      </dgm:t>
    </dgm:pt>
    <dgm:pt modelId="{FB1272EF-0B6F-4952-9855-F1BA7F29A1A7}" type="pres">
      <dgm:prSet presAssocID="{FB0961E1-D4B5-441D-A32D-6629E5B39F6B}" presName="Name0" presStyleCnt="0">
        <dgm:presLayoutVars>
          <dgm:dir/>
          <dgm:animLvl val="lvl"/>
          <dgm:resizeHandles val="exact"/>
        </dgm:presLayoutVars>
      </dgm:prSet>
      <dgm:spPr/>
    </dgm:pt>
    <dgm:pt modelId="{9D048487-3161-48B0-AA19-5D26FFD736B3}" type="pres">
      <dgm:prSet presAssocID="{ECEA88B0-BE82-4809-A62C-F62AC27D570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E52C50-8DA3-45FE-BAFF-EDC79B86FB68}" type="pres">
      <dgm:prSet presAssocID="{6D05054F-1B2E-4472-9FDE-5327B4DDD4FF}" presName="parTxOnlySpace" presStyleCnt="0"/>
      <dgm:spPr/>
    </dgm:pt>
    <dgm:pt modelId="{BF39F567-14CD-498F-B13E-2EF765451802}" type="pres">
      <dgm:prSet presAssocID="{35461948-23D7-415F-9E01-89143C51BA0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9D9134-B9F9-4B57-85E1-0DAB74341B91}" type="pres">
      <dgm:prSet presAssocID="{438896E9-9658-4173-A291-2203356AD945}" presName="parTxOnlySpace" presStyleCnt="0"/>
      <dgm:spPr/>
    </dgm:pt>
    <dgm:pt modelId="{2CB273F3-3E74-45A5-A7F1-272C2ABC635D}" type="pres">
      <dgm:prSet presAssocID="{3F11BE35-1715-44A5-B0C7-2492D8CF7EC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6F56D0-FFE2-4759-8909-34D7796B0B8C}" type="pres">
      <dgm:prSet presAssocID="{D3C3FEFA-225D-407F-A8C2-0DF26A0383C6}" presName="parTxOnlySpace" presStyleCnt="0"/>
      <dgm:spPr/>
    </dgm:pt>
    <dgm:pt modelId="{D2AFD9B0-F911-4DCF-8842-0F72996591D5}" type="pres">
      <dgm:prSet presAssocID="{AAAE0D89-8155-4DBC-B064-0761F41AE7C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6E633A-65C4-4EDE-907D-C034D5A3C1DB}" srcId="{FB0961E1-D4B5-441D-A32D-6629E5B39F6B}" destId="{3F11BE35-1715-44A5-B0C7-2492D8CF7EC6}" srcOrd="2" destOrd="0" parTransId="{139BCA28-2826-4B13-AC09-343562E264D7}" sibTransId="{D3C3FEFA-225D-407F-A8C2-0DF26A0383C6}"/>
    <dgm:cxn modelId="{D9ABDE83-2263-4CBB-81C4-79910A4F2481}" type="presOf" srcId="{ECEA88B0-BE82-4809-A62C-F62AC27D5709}" destId="{9D048487-3161-48B0-AA19-5D26FFD736B3}" srcOrd="0" destOrd="0" presId="urn:microsoft.com/office/officeart/2005/8/layout/chevron1"/>
    <dgm:cxn modelId="{3C9A6202-94C5-41BF-B51B-5B184429A88D}" srcId="{FB0961E1-D4B5-441D-A32D-6629E5B39F6B}" destId="{35461948-23D7-415F-9E01-89143C51BA0A}" srcOrd="1" destOrd="0" parTransId="{B6F21EAC-574F-44AD-AB04-5E5285F59224}" sibTransId="{438896E9-9658-4173-A291-2203356AD945}"/>
    <dgm:cxn modelId="{A518ABF4-8E68-4327-A0F5-89048EB5E0E4}" srcId="{FB0961E1-D4B5-441D-A32D-6629E5B39F6B}" destId="{AAAE0D89-8155-4DBC-B064-0761F41AE7C3}" srcOrd="3" destOrd="0" parTransId="{83A32275-61E3-4E6A-A4AC-2FF38FDEE3CC}" sibTransId="{4971379B-EBB0-4F19-AB02-CA66A3E80260}"/>
    <dgm:cxn modelId="{A433CB4D-509B-47B3-84AD-4CC3527CA1FD}" type="presOf" srcId="{35461948-23D7-415F-9E01-89143C51BA0A}" destId="{BF39F567-14CD-498F-B13E-2EF765451802}" srcOrd="0" destOrd="0" presId="urn:microsoft.com/office/officeart/2005/8/layout/chevron1"/>
    <dgm:cxn modelId="{774812FC-338C-44B8-A7E8-441432D3336B}" srcId="{FB0961E1-D4B5-441D-A32D-6629E5B39F6B}" destId="{ECEA88B0-BE82-4809-A62C-F62AC27D5709}" srcOrd="0" destOrd="0" parTransId="{A94E9D3F-79A2-4130-BCA0-10007FA76329}" sibTransId="{6D05054F-1B2E-4472-9FDE-5327B4DDD4FF}"/>
    <dgm:cxn modelId="{A31596B5-BB2A-4453-8626-D9907FA7A82E}" type="presOf" srcId="{FB0961E1-D4B5-441D-A32D-6629E5B39F6B}" destId="{FB1272EF-0B6F-4952-9855-F1BA7F29A1A7}" srcOrd="0" destOrd="0" presId="urn:microsoft.com/office/officeart/2005/8/layout/chevron1"/>
    <dgm:cxn modelId="{1708B9B1-5CCB-4CDB-ABF3-65548DC9F906}" type="presOf" srcId="{3F11BE35-1715-44A5-B0C7-2492D8CF7EC6}" destId="{2CB273F3-3E74-45A5-A7F1-272C2ABC635D}" srcOrd="0" destOrd="0" presId="urn:microsoft.com/office/officeart/2005/8/layout/chevron1"/>
    <dgm:cxn modelId="{4BC05F5A-86F3-4080-8163-745100D677D3}" type="presOf" srcId="{AAAE0D89-8155-4DBC-B064-0761F41AE7C3}" destId="{D2AFD9B0-F911-4DCF-8842-0F72996591D5}" srcOrd="0" destOrd="0" presId="urn:microsoft.com/office/officeart/2005/8/layout/chevron1"/>
    <dgm:cxn modelId="{95DB149E-2751-4108-8F99-75E1B4DC3024}" type="presParOf" srcId="{FB1272EF-0B6F-4952-9855-F1BA7F29A1A7}" destId="{9D048487-3161-48B0-AA19-5D26FFD736B3}" srcOrd="0" destOrd="0" presId="urn:microsoft.com/office/officeart/2005/8/layout/chevron1"/>
    <dgm:cxn modelId="{53D67B15-1B82-4F82-A9C6-71121A75B016}" type="presParOf" srcId="{FB1272EF-0B6F-4952-9855-F1BA7F29A1A7}" destId="{43E52C50-8DA3-45FE-BAFF-EDC79B86FB68}" srcOrd="1" destOrd="0" presId="urn:microsoft.com/office/officeart/2005/8/layout/chevron1"/>
    <dgm:cxn modelId="{CC4007AD-87CE-47A4-8ABC-AFF987C7383C}" type="presParOf" srcId="{FB1272EF-0B6F-4952-9855-F1BA7F29A1A7}" destId="{BF39F567-14CD-498F-B13E-2EF765451802}" srcOrd="2" destOrd="0" presId="urn:microsoft.com/office/officeart/2005/8/layout/chevron1"/>
    <dgm:cxn modelId="{96076C82-5B8F-459B-A4A9-BCDE4260F9F3}" type="presParOf" srcId="{FB1272EF-0B6F-4952-9855-F1BA7F29A1A7}" destId="{559D9134-B9F9-4B57-85E1-0DAB74341B91}" srcOrd="3" destOrd="0" presId="urn:microsoft.com/office/officeart/2005/8/layout/chevron1"/>
    <dgm:cxn modelId="{F105D1DF-D77D-4DFF-8E70-DB2E6F50A3D5}" type="presParOf" srcId="{FB1272EF-0B6F-4952-9855-F1BA7F29A1A7}" destId="{2CB273F3-3E74-45A5-A7F1-272C2ABC635D}" srcOrd="4" destOrd="0" presId="urn:microsoft.com/office/officeart/2005/8/layout/chevron1"/>
    <dgm:cxn modelId="{4F25CF68-B3B9-4ACF-A49E-1B256CB51D3E}" type="presParOf" srcId="{FB1272EF-0B6F-4952-9855-F1BA7F29A1A7}" destId="{556F56D0-FFE2-4759-8909-34D7796B0B8C}" srcOrd="5" destOrd="0" presId="urn:microsoft.com/office/officeart/2005/8/layout/chevron1"/>
    <dgm:cxn modelId="{F4B98CD1-7A7A-4E35-A310-C9450D9C74EF}" type="presParOf" srcId="{FB1272EF-0B6F-4952-9855-F1BA7F29A1A7}" destId="{D2AFD9B0-F911-4DCF-8842-0F72996591D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D04E1-A636-4A5B-B13C-5D478D7D9A07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L"/>
        </a:p>
      </dgm:t>
    </dgm:pt>
    <dgm:pt modelId="{8CB9DFCA-1BE5-4ABE-B251-291527141C46}">
      <dgm:prSet phldrT="[Texto]"/>
      <dgm:spPr>
        <a:solidFill>
          <a:srgbClr val="CEF63A"/>
        </a:solidFill>
      </dgm:spPr>
      <dgm:t>
        <a:bodyPr/>
        <a:lstStyle/>
        <a:p>
          <a:r>
            <a:rPr lang="es-CL" dirty="0" smtClean="0">
              <a:latin typeface="+mj-lt"/>
            </a:rPr>
            <a:t>5 reuniones de instalación,                    Junio 2015: Alcalde, Concejo, COSOC y Directores.</a:t>
          </a:r>
          <a:endParaRPr lang="es-CL" dirty="0">
            <a:latin typeface="+mj-lt"/>
          </a:endParaRPr>
        </a:p>
      </dgm:t>
    </dgm:pt>
    <dgm:pt modelId="{F0D0F0E1-915C-4477-9ACD-AE7C18F12BFE}" type="parTrans" cxnId="{2C213D66-BACA-4441-8A34-6C1DDC0FDE08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9F775F5F-B292-461C-9496-C0C2FDDD5D2D}" type="sibTrans" cxnId="{2C213D66-BACA-4441-8A34-6C1DDC0FDE08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1AFB9720-8E5C-4B26-9032-54B2122B893B}">
      <dgm:prSet/>
      <dgm:spPr>
        <a:solidFill>
          <a:srgbClr val="D351A8"/>
        </a:solidFill>
      </dgm:spPr>
      <dgm:t>
        <a:bodyPr/>
        <a:lstStyle/>
        <a:p>
          <a:r>
            <a:rPr lang="es-CL" dirty="0" smtClean="0">
              <a:latin typeface="+mj-lt"/>
            </a:rPr>
            <a:t>Encuesta Interna Diagnóstico de Gestión de Calidad,                        Julio 2015,                        17 casos.</a:t>
          </a:r>
          <a:endParaRPr lang="es-CL" dirty="0">
            <a:latin typeface="+mj-lt"/>
          </a:endParaRPr>
        </a:p>
      </dgm:t>
    </dgm:pt>
    <dgm:pt modelId="{BEA4F721-3F64-4851-B945-CF1AF6929EC2}" type="parTrans" cxnId="{7E2B9D39-7EEC-4235-8109-E25A96B83FB8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7C7F3745-ACDF-43CF-97E4-32A59E4369BE}" type="sibTrans" cxnId="{7E2B9D39-7EEC-4235-8109-E25A96B83FB8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598D4B24-20CB-44B1-A4E9-79C6DD6B76EE}">
      <dgm:prSet/>
      <dgm:spPr>
        <a:solidFill>
          <a:srgbClr val="D351A8"/>
        </a:solidFill>
      </dgm:spPr>
      <dgm:t>
        <a:bodyPr/>
        <a:lstStyle/>
        <a:p>
          <a:r>
            <a:rPr lang="es-CL" dirty="0" smtClean="0">
              <a:latin typeface="+mj-lt"/>
            </a:rPr>
            <a:t>Encuesta Interna de Procesos Institucionales, Julio 2015,                       22 casos.</a:t>
          </a:r>
          <a:endParaRPr lang="es-CL" dirty="0">
            <a:latin typeface="+mj-lt"/>
          </a:endParaRPr>
        </a:p>
      </dgm:t>
    </dgm:pt>
    <dgm:pt modelId="{A8D10AE4-A509-467D-94D2-94C0E7C310AD}" type="parTrans" cxnId="{3CBB9DFD-EE64-4CBF-8699-92FA49EDF367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100C2218-7441-4652-8815-A24A2C7C2D42}" type="sibTrans" cxnId="{3CBB9DFD-EE64-4CBF-8699-92FA49EDF367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5C7AE082-3922-4A0B-A151-D9BDEBD52BCA}">
      <dgm:prSet/>
      <dgm:spPr>
        <a:solidFill>
          <a:srgbClr val="08B8B0"/>
        </a:solidFill>
      </dgm:spPr>
      <dgm:t>
        <a:bodyPr/>
        <a:lstStyle/>
        <a:p>
          <a:r>
            <a:rPr lang="es-CL" dirty="0" smtClean="0">
              <a:latin typeface="+mj-lt"/>
            </a:rPr>
            <a:t>8 talleres temáticos de diagnóstico,                     Julio 2015,                                      43 funcionarios. </a:t>
          </a:r>
          <a:endParaRPr lang="es-CL" dirty="0">
            <a:latin typeface="+mj-lt"/>
          </a:endParaRPr>
        </a:p>
      </dgm:t>
    </dgm:pt>
    <dgm:pt modelId="{062914E7-AB7E-4DB0-A07A-5F911FBF48FB}" type="parTrans" cxnId="{57F9AC51-8732-4BF3-B657-52323D34C5E1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A7AD8743-334B-4CF5-BBB3-AA5CA1366F99}" type="sibTrans" cxnId="{57F9AC51-8732-4BF3-B657-52323D34C5E1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5694E6A4-D6EE-46D0-B8BF-A4F4B755A686}">
      <dgm:prSet/>
      <dgm:spPr>
        <a:solidFill>
          <a:srgbClr val="08B8B0"/>
        </a:solidFill>
      </dgm:spPr>
      <dgm:t>
        <a:bodyPr/>
        <a:lstStyle/>
        <a:p>
          <a:r>
            <a:rPr lang="es-CL" dirty="0" smtClean="0">
              <a:latin typeface="+mj-lt"/>
            </a:rPr>
            <a:t>9 talleres temáticos estratégicos, Septiembre y Octubre 2015,                           46 funcionarios.</a:t>
          </a:r>
          <a:endParaRPr lang="es-CL" dirty="0">
            <a:latin typeface="+mj-lt"/>
          </a:endParaRPr>
        </a:p>
      </dgm:t>
    </dgm:pt>
    <dgm:pt modelId="{FA346FFC-C6FA-45E9-837D-4E9502F47A31}" type="parTrans" cxnId="{47C69615-7A57-4328-A056-CD5708C42B2D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59F6F275-9D24-4A8B-A77E-CCEA1C99317B}" type="sibTrans" cxnId="{47C69615-7A57-4328-A056-CD5708C42B2D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60130D7B-9EE6-4613-B7F8-010D61AEF51F}">
      <dgm:prSet/>
      <dgm:spPr>
        <a:solidFill>
          <a:srgbClr val="CEF63A"/>
        </a:solidFill>
      </dgm:spPr>
      <dgm:t>
        <a:bodyPr/>
        <a:lstStyle/>
        <a:p>
          <a:r>
            <a:rPr lang="es-CL" dirty="0" smtClean="0">
              <a:latin typeface="+mj-lt"/>
            </a:rPr>
            <a:t>7 Reuniones de evaluación PLADECO vigente,                        Sept.- Oct. 2015,                         19 funcionarios.</a:t>
          </a:r>
          <a:endParaRPr lang="es-CL" dirty="0">
            <a:latin typeface="+mj-lt"/>
          </a:endParaRPr>
        </a:p>
      </dgm:t>
    </dgm:pt>
    <dgm:pt modelId="{CC081839-3871-46D0-A7F7-0E0AF005A7C9}" type="parTrans" cxnId="{D97EBBCD-B639-4D1E-BAE5-78848A8C91C8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8A7DCEC4-679E-4354-98B1-E11D7D3407D1}" type="sibTrans" cxnId="{D97EBBCD-B639-4D1E-BAE5-78848A8C91C8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5F4E795F-3D43-4C17-887F-2FA05081448C}">
      <dgm:prSet/>
      <dgm:spPr>
        <a:solidFill>
          <a:srgbClr val="08B8B0"/>
        </a:solidFill>
      </dgm:spPr>
      <dgm:t>
        <a:bodyPr/>
        <a:lstStyle/>
        <a:p>
          <a:r>
            <a:rPr lang="es-CL" dirty="0" smtClean="0">
              <a:latin typeface="+mj-lt"/>
            </a:rPr>
            <a:t>6 talleres temáticos de Iniciativas PLADECO, Diciembre 2015,                   45 funcionarios.</a:t>
          </a:r>
          <a:endParaRPr lang="es-CL" dirty="0">
            <a:latin typeface="+mj-lt"/>
          </a:endParaRPr>
        </a:p>
      </dgm:t>
    </dgm:pt>
    <dgm:pt modelId="{C62004FE-6B6E-4FC3-87EA-D5731CD4AD88}" type="parTrans" cxnId="{FD4526F0-007A-4F10-90DA-810D7940C8FA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468E2121-BD1C-4016-B939-9D0470E89A3D}" type="sibTrans" cxnId="{FD4526F0-007A-4F10-90DA-810D7940C8FA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C7CD8FC5-672D-442C-8A61-9FCFED9B2545}">
      <dgm:prSet/>
      <dgm:spPr>
        <a:solidFill>
          <a:srgbClr val="D351A8"/>
        </a:solidFill>
      </dgm:spPr>
      <dgm:t>
        <a:bodyPr/>
        <a:lstStyle/>
        <a:p>
          <a:r>
            <a:rPr lang="es-CL" dirty="0" smtClean="0">
              <a:latin typeface="+mj-lt"/>
            </a:rPr>
            <a:t>Encuesta Web PLADECO, Julio – Agosto 2015, 1.403 casos válidos.</a:t>
          </a:r>
          <a:endParaRPr lang="es-CL" dirty="0">
            <a:latin typeface="+mj-lt"/>
          </a:endParaRPr>
        </a:p>
      </dgm:t>
    </dgm:pt>
    <dgm:pt modelId="{2A655617-0AA7-4D04-B324-6DD6D21B37E2}" type="parTrans" cxnId="{0A9F9293-A461-4C32-8319-AA2696820DBB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A0DEC144-317D-4F54-AC29-3F31907A7CFB}" type="sibTrans" cxnId="{0A9F9293-A461-4C32-8319-AA2696820DBB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192C82A1-8868-45DB-9572-472142AD6D34}">
      <dgm:prSet/>
      <dgm:spPr>
        <a:solidFill>
          <a:srgbClr val="08B8B0"/>
        </a:solidFill>
      </dgm:spPr>
      <dgm:t>
        <a:bodyPr/>
        <a:lstStyle/>
        <a:p>
          <a:r>
            <a:rPr lang="pt-BR" dirty="0" smtClean="0">
              <a:latin typeface="+mj-lt"/>
            </a:rPr>
            <a:t>Jornada territorial, Agosto 2015,                    47 asistentes.</a:t>
          </a:r>
          <a:endParaRPr lang="es-CL" dirty="0">
            <a:latin typeface="+mj-lt"/>
          </a:endParaRPr>
        </a:p>
      </dgm:t>
    </dgm:pt>
    <dgm:pt modelId="{B2A91C72-CA49-4889-B6F6-DCD2299F0767}" type="parTrans" cxnId="{EB6F77F2-45E3-4659-9CAE-1510574E935F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A5D2BEB2-1EB9-4458-AF28-4F8A31DF611F}" type="sibTrans" cxnId="{EB6F77F2-45E3-4659-9CAE-1510574E935F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9FFF1628-D3C2-48D8-9B60-F35B4DA80E7E}">
      <dgm:prSet/>
      <dgm:spPr>
        <a:solidFill>
          <a:srgbClr val="08B8B0"/>
        </a:solidFill>
      </dgm:spPr>
      <dgm:t>
        <a:bodyPr/>
        <a:lstStyle/>
        <a:p>
          <a:r>
            <a:rPr lang="es-CL" dirty="0" smtClean="0">
              <a:latin typeface="+mj-lt"/>
            </a:rPr>
            <a:t>8 talleres temáticos internos estratégicos,                        Noviembre 2015,                        15 funcionarios.</a:t>
          </a:r>
          <a:endParaRPr lang="es-CL" dirty="0">
            <a:latin typeface="+mj-lt"/>
          </a:endParaRPr>
        </a:p>
      </dgm:t>
    </dgm:pt>
    <dgm:pt modelId="{8D155E7E-9124-4EE3-BB27-0803DBC0DBCB}" type="parTrans" cxnId="{1DF26C21-79AA-4832-A4AD-EC1DA2487DC1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76FB3B63-6902-4D45-A41A-6030CB490A44}" type="sibTrans" cxnId="{1DF26C21-79AA-4832-A4AD-EC1DA2487DC1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989DD53A-26BE-4D7E-AB0A-56C929B5381C}">
      <dgm:prSet custT="1"/>
      <dgm:spPr>
        <a:solidFill>
          <a:schemeClr val="bg1"/>
        </a:solidFill>
      </dgm:spPr>
      <dgm:t>
        <a:bodyPr/>
        <a:lstStyle/>
        <a:p>
          <a:r>
            <a:rPr lang="es-CL" sz="2400" b="1" dirty="0" smtClean="0">
              <a:solidFill>
                <a:schemeClr val="bg1"/>
              </a:solidFill>
              <a:latin typeface="+mj-lt"/>
            </a:rPr>
            <a:t>PLADECO</a:t>
          </a:r>
          <a:endParaRPr lang="es-CL" sz="2400" b="1" dirty="0">
            <a:solidFill>
              <a:schemeClr val="bg1"/>
            </a:solidFill>
            <a:latin typeface="+mj-lt"/>
          </a:endParaRPr>
        </a:p>
      </dgm:t>
    </dgm:pt>
    <dgm:pt modelId="{146616B8-ADFC-4BA7-841B-EB0716DDB240}" type="parTrans" cxnId="{12084675-0B74-4BAD-B012-61D506EFAEE2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F61313EA-5BD3-4605-A5C4-54CB43EE3570}" type="sibTrans" cxnId="{12084675-0B74-4BAD-B012-61D506EFAEE2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C81814B0-D95F-4DF2-93D7-8EE2CCD52C22}">
      <dgm:prSet/>
      <dgm:spPr>
        <a:solidFill>
          <a:srgbClr val="CEF63A"/>
        </a:solidFill>
      </dgm:spPr>
      <dgm:t>
        <a:bodyPr/>
        <a:lstStyle/>
        <a:p>
          <a:r>
            <a:rPr lang="es-CL" dirty="0" smtClean="0">
              <a:latin typeface="+mj-lt"/>
            </a:rPr>
            <a:t>Presentación Alcalde y Concejo Municipal, Octubre 2015.</a:t>
          </a:r>
          <a:endParaRPr lang="es-CL" dirty="0">
            <a:latin typeface="+mj-lt"/>
          </a:endParaRPr>
        </a:p>
      </dgm:t>
    </dgm:pt>
    <dgm:pt modelId="{0ADB8BC6-2CCD-41F5-B62F-AFEF17108743}" type="parTrans" cxnId="{C808C651-6F34-4F68-9F42-4EEF0B3FDE0A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3552AF20-AC9C-41F3-9A1E-3C13926C7DA8}" type="sibTrans" cxnId="{C808C651-6F34-4F68-9F42-4EEF0B3FDE0A}">
      <dgm:prSet/>
      <dgm:spPr/>
      <dgm:t>
        <a:bodyPr/>
        <a:lstStyle/>
        <a:p>
          <a:endParaRPr lang="es-CL">
            <a:latin typeface="+mj-lt"/>
          </a:endParaRPr>
        </a:p>
      </dgm:t>
    </dgm:pt>
    <dgm:pt modelId="{18B9A8CD-7916-4E10-BDA2-92FD2ECDD390}" type="pres">
      <dgm:prSet presAssocID="{128D04E1-A636-4A5B-B13C-5D478D7D9A0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498C551E-5703-4AB3-B30F-AA30E65645B8}" type="pres">
      <dgm:prSet presAssocID="{8CB9DFCA-1BE5-4ABE-B251-291527141C46}" presName="compNode" presStyleCnt="0"/>
      <dgm:spPr/>
      <dgm:t>
        <a:bodyPr/>
        <a:lstStyle/>
        <a:p>
          <a:endParaRPr lang="es-CL"/>
        </a:p>
      </dgm:t>
    </dgm:pt>
    <dgm:pt modelId="{EE02B8FD-47F6-429C-8F0F-3DDB7ED99963}" type="pres">
      <dgm:prSet presAssocID="{8CB9DFCA-1BE5-4ABE-B251-291527141C46}" presName="dummyConnPt" presStyleCnt="0"/>
      <dgm:spPr/>
      <dgm:t>
        <a:bodyPr/>
        <a:lstStyle/>
        <a:p>
          <a:endParaRPr lang="es-CL"/>
        </a:p>
      </dgm:t>
    </dgm:pt>
    <dgm:pt modelId="{D5B9F723-A0CC-49BB-8CB1-9B2F248EA41E}" type="pres">
      <dgm:prSet presAssocID="{8CB9DFCA-1BE5-4ABE-B251-291527141C4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86CED2-0713-44BA-B248-89E4C79BF9C8}" type="pres">
      <dgm:prSet presAssocID="{9F775F5F-B292-461C-9496-C0C2FDDD5D2D}" presName="sibTrans" presStyleLbl="bgSibTrans2D1" presStyleIdx="0" presStyleCnt="11"/>
      <dgm:spPr/>
      <dgm:t>
        <a:bodyPr/>
        <a:lstStyle/>
        <a:p>
          <a:endParaRPr lang="es-ES"/>
        </a:p>
      </dgm:t>
    </dgm:pt>
    <dgm:pt modelId="{45E85D80-4654-49E9-80C7-152EF0496EE0}" type="pres">
      <dgm:prSet presAssocID="{1AFB9720-8E5C-4B26-9032-54B2122B893B}" presName="compNode" presStyleCnt="0"/>
      <dgm:spPr/>
      <dgm:t>
        <a:bodyPr/>
        <a:lstStyle/>
        <a:p>
          <a:endParaRPr lang="es-CL"/>
        </a:p>
      </dgm:t>
    </dgm:pt>
    <dgm:pt modelId="{74A626B8-DFFF-4419-8DE3-38E65DDEA4D4}" type="pres">
      <dgm:prSet presAssocID="{1AFB9720-8E5C-4B26-9032-54B2122B893B}" presName="dummyConnPt" presStyleCnt="0"/>
      <dgm:spPr/>
      <dgm:t>
        <a:bodyPr/>
        <a:lstStyle/>
        <a:p>
          <a:endParaRPr lang="es-CL"/>
        </a:p>
      </dgm:t>
    </dgm:pt>
    <dgm:pt modelId="{D685A607-BBF1-41FD-BD62-2D03D41D78F2}" type="pres">
      <dgm:prSet presAssocID="{1AFB9720-8E5C-4B26-9032-54B2122B893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395230-2015-43D0-8E2C-3A1DF27D8130}" type="pres">
      <dgm:prSet presAssocID="{7C7F3745-ACDF-43CF-97E4-32A59E4369BE}" presName="sibTrans" presStyleLbl="bgSibTrans2D1" presStyleIdx="1" presStyleCnt="11"/>
      <dgm:spPr/>
      <dgm:t>
        <a:bodyPr/>
        <a:lstStyle/>
        <a:p>
          <a:endParaRPr lang="es-ES"/>
        </a:p>
      </dgm:t>
    </dgm:pt>
    <dgm:pt modelId="{3046EF48-51B2-4EB8-BCEC-C4684022B240}" type="pres">
      <dgm:prSet presAssocID="{598D4B24-20CB-44B1-A4E9-79C6DD6B76EE}" presName="compNode" presStyleCnt="0"/>
      <dgm:spPr/>
      <dgm:t>
        <a:bodyPr/>
        <a:lstStyle/>
        <a:p>
          <a:endParaRPr lang="es-CL"/>
        </a:p>
      </dgm:t>
    </dgm:pt>
    <dgm:pt modelId="{AA1000E2-6090-40D2-B656-A04FA799C567}" type="pres">
      <dgm:prSet presAssocID="{598D4B24-20CB-44B1-A4E9-79C6DD6B76EE}" presName="dummyConnPt" presStyleCnt="0"/>
      <dgm:spPr/>
      <dgm:t>
        <a:bodyPr/>
        <a:lstStyle/>
        <a:p>
          <a:endParaRPr lang="es-CL"/>
        </a:p>
      </dgm:t>
    </dgm:pt>
    <dgm:pt modelId="{8F906045-6D8D-440F-A49E-7AFCD20EB3C9}" type="pres">
      <dgm:prSet presAssocID="{598D4B24-20CB-44B1-A4E9-79C6DD6B76EE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052DEF-6B47-42BE-98BF-9D201D2A8664}" type="pres">
      <dgm:prSet presAssocID="{100C2218-7441-4652-8815-A24A2C7C2D42}" presName="sibTrans" presStyleLbl="bgSibTrans2D1" presStyleIdx="2" presStyleCnt="11"/>
      <dgm:spPr/>
      <dgm:t>
        <a:bodyPr/>
        <a:lstStyle/>
        <a:p>
          <a:endParaRPr lang="es-ES"/>
        </a:p>
      </dgm:t>
    </dgm:pt>
    <dgm:pt modelId="{300419E2-BF73-439E-AF5C-C4120B0C0588}" type="pres">
      <dgm:prSet presAssocID="{5C7AE082-3922-4A0B-A151-D9BDEBD52BCA}" presName="compNode" presStyleCnt="0"/>
      <dgm:spPr/>
      <dgm:t>
        <a:bodyPr/>
        <a:lstStyle/>
        <a:p>
          <a:endParaRPr lang="es-CL"/>
        </a:p>
      </dgm:t>
    </dgm:pt>
    <dgm:pt modelId="{F35A9EFB-CC50-4A5A-A1F8-FB1751787181}" type="pres">
      <dgm:prSet presAssocID="{5C7AE082-3922-4A0B-A151-D9BDEBD52BCA}" presName="dummyConnPt" presStyleCnt="0"/>
      <dgm:spPr/>
      <dgm:t>
        <a:bodyPr/>
        <a:lstStyle/>
        <a:p>
          <a:endParaRPr lang="es-CL"/>
        </a:p>
      </dgm:t>
    </dgm:pt>
    <dgm:pt modelId="{C3E62AC3-6F08-42D4-B3CC-8E2628648D95}" type="pres">
      <dgm:prSet presAssocID="{5C7AE082-3922-4A0B-A151-D9BDEBD52BC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A2A4BF-0D67-4774-988A-8CA8D3F0E8BE}" type="pres">
      <dgm:prSet presAssocID="{A7AD8743-334B-4CF5-BBB3-AA5CA1366F99}" presName="sibTrans" presStyleLbl="bgSibTrans2D1" presStyleIdx="3" presStyleCnt="11"/>
      <dgm:spPr/>
      <dgm:t>
        <a:bodyPr/>
        <a:lstStyle/>
        <a:p>
          <a:endParaRPr lang="es-ES"/>
        </a:p>
      </dgm:t>
    </dgm:pt>
    <dgm:pt modelId="{80B1147F-24ED-46B2-8B60-14112B4CE662}" type="pres">
      <dgm:prSet presAssocID="{C7CD8FC5-672D-442C-8A61-9FCFED9B2545}" presName="compNode" presStyleCnt="0"/>
      <dgm:spPr/>
      <dgm:t>
        <a:bodyPr/>
        <a:lstStyle/>
        <a:p>
          <a:endParaRPr lang="es-CL"/>
        </a:p>
      </dgm:t>
    </dgm:pt>
    <dgm:pt modelId="{0EFC6F5A-E0FE-4C44-BCDA-F6FF4D1FD4CB}" type="pres">
      <dgm:prSet presAssocID="{C7CD8FC5-672D-442C-8A61-9FCFED9B2545}" presName="dummyConnPt" presStyleCnt="0"/>
      <dgm:spPr/>
      <dgm:t>
        <a:bodyPr/>
        <a:lstStyle/>
        <a:p>
          <a:endParaRPr lang="es-CL"/>
        </a:p>
      </dgm:t>
    </dgm:pt>
    <dgm:pt modelId="{C66176B8-6573-4D89-80B4-8F925656CB99}" type="pres">
      <dgm:prSet presAssocID="{C7CD8FC5-672D-442C-8A61-9FCFED9B254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914F51-38AF-4CDF-9D06-FFB5CD011B97}" type="pres">
      <dgm:prSet presAssocID="{A0DEC144-317D-4F54-AC29-3F31907A7CFB}" presName="sibTrans" presStyleLbl="bgSibTrans2D1" presStyleIdx="4" presStyleCnt="11"/>
      <dgm:spPr/>
      <dgm:t>
        <a:bodyPr/>
        <a:lstStyle/>
        <a:p>
          <a:endParaRPr lang="es-ES"/>
        </a:p>
      </dgm:t>
    </dgm:pt>
    <dgm:pt modelId="{9A0AB311-7EC7-4FCF-A04A-4F93BAC83814}" type="pres">
      <dgm:prSet presAssocID="{192C82A1-8868-45DB-9572-472142AD6D34}" presName="compNode" presStyleCnt="0"/>
      <dgm:spPr/>
      <dgm:t>
        <a:bodyPr/>
        <a:lstStyle/>
        <a:p>
          <a:endParaRPr lang="es-CL"/>
        </a:p>
      </dgm:t>
    </dgm:pt>
    <dgm:pt modelId="{384194F9-09B5-448F-A35C-4922823BF8ED}" type="pres">
      <dgm:prSet presAssocID="{192C82A1-8868-45DB-9572-472142AD6D34}" presName="dummyConnPt" presStyleCnt="0"/>
      <dgm:spPr/>
      <dgm:t>
        <a:bodyPr/>
        <a:lstStyle/>
        <a:p>
          <a:endParaRPr lang="es-CL"/>
        </a:p>
      </dgm:t>
    </dgm:pt>
    <dgm:pt modelId="{21B77D50-E4B8-4D0E-8374-B29E96DCF486}" type="pres">
      <dgm:prSet presAssocID="{192C82A1-8868-45DB-9572-472142AD6D34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8336D8-F3BB-4662-90C9-EF883317E4CB}" type="pres">
      <dgm:prSet presAssocID="{A5D2BEB2-1EB9-4458-AF28-4F8A31DF611F}" presName="sibTrans" presStyleLbl="bgSibTrans2D1" presStyleIdx="5" presStyleCnt="11"/>
      <dgm:spPr/>
      <dgm:t>
        <a:bodyPr/>
        <a:lstStyle/>
        <a:p>
          <a:endParaRPr lang="es-ES"/>
        </a:p>
      </dgm:t>
    </dgm:pt>
    <dgm:pt modelId="{7F954C1E-45C9-47D3-8361-05A46FD0C640}" type="pres">
      <dgm:prSet presAssocID="{5694E6A4-D6EE-46D0-B8BF-A4F4B755A686}" presName="compNode" presStyleCnt="0"/>
      <dgm:spPr/>
      <dgm:t>
        <a:bodyPr/>
        <a:lstStyle/>
        <a:p>
          <a:endParaRPr lang="es-CL"/>
        </a:p>
      </dgm:t>
    </dgm:pt>
    <dgm:pt modelId="{442A2CFF-A81B-43C4-823A-CA6742A16AA9}" type="pres">
      <dgm:prSet presAssocID="{5694E6A4-D6EE-46D0-B8BF-A4F4B755A686}" presName="dummyConnPt" presStyleCnt="0"/>
      <dgm:spPr/>
      <dgm:t>
        <a:bodyPr/>
        <a:lstStyle/>
        <a:p>
          <a:endParaRPr lang="es-CL"/>
        </a:p>
      </dgm:t>
    </dgm:pt>
    <dgm:pt modelId="{E7854462-D56A-4B92-89F0-988104496A9B}" type="pres">
      <dgm:prSet presAssocID="{5694E6A4-D6EE-46D0-B8BF-A4F4B755A68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DF56B0-7A71-4373-B9FC-9A546253372A}" type="pres">
      <dgm:prSet presAssocID="{59F6F275-9D24-4A8B-A77E-CCEA1C99317B}" presName="sibTrans" presStyleLbl="bgSibTrans2D1" presStyleIdx="6" presStyleCnt="11"/>
      <dgm:spPr/>
      <dgm:t>
        <a:bodyPr/>
        <a:lstStyle/>
        <a:p>
          <a:endParaRPr lang="es-ES"/>
        </a:p>
      </dgm:t>
    </dgm:pt>
    <dgm:pt modelId="{A6117B53-BE51-4217-9689-F9665FC1AB5D}" type="pres">
      <dgm:prSet presAssocID="{60130D7B-9EE6-4613-B7F8-010D61AEF51F}" presName="compNode" presStyleCnt="0"/>
      <dgm:spPr/>
      <dgm:t>
        <a:bodyPr/>
        <a:lstStyle/>
        <a:p>
          <a:endParaRPr lang="es-CL"/>
        </a:p>
      </dgm:t>
    </dgm:pt>
    <dgm:pt modelId="{7D9BF1E2-3139-493C-94F5-F340EBC17D5B}" type="pres">
      <dgm:prSet presAssocID="{60130D7B-9EE6-4613-B7F8-010D61AEF51F}" presName="dummyConnPt" presStyleCnt="0"/>
      <dgm:spPr/>
      <dgm:t>
        <a:bodyPr/>
        <a:lstStyle/>
        <a:p>
          <a:endParaRPr lang="es-CL"/>
        </a:p>
      </dgm:t>
    </dgm:pt>
    <dgm:pt modelId="{75BA9D29-432B-45A3-B8EE-01EED4FC9F09}" type="pres">
      <dgm:prSet presAssocID="{60130D7B-9EE6-4613-B7F8-010D61AEF51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54367EA-3F0E-4EB2-B4F9-18393419CC20}" type="pres">
      <dgm:prSet presAssocID="{8A7DCEC4-679E-4354-98B1-E11D7D3407D1}" presName="sibTrans" presStyleLbl="bgSibTrans2D1" presStyleIdx="7" presStyleCnt="11"/>
      <dgm:spPr/>
      <dgm:t>
        <a:bodyPr/>
        <a:lstStyle/>
        <a:p>
          <a:endParaRPr lang="es-ES"/>
        </a:p>
      </dgm:t>
    </dgm:pt>
    <dgm:pt modelId="{A47F84C1-5612-422D-8130-B4F898EA6A91}" type="pres">
      <dgm:prSet presAssocID="{C81814B0-D95F-4DF2-93D7-8EE2CCD52C22}" presName="compNode" presStyleCnt="0"/>
      <dgm:spPr/>
      <dgm:t>
        <a:bodyPr/>
        <a:lstStyle/>
        <a:p>
          <a:endParaRPr lang="es-CL"/>
        </a:p>
      </dgm:t>
    </dgm:pt>
    <dgm:pt modelId="{F793CEF9-B9FD-4E85-8841-3D2B6BDE41F3}" type="pres">
      <dgm:prSet presAssocID="{C81814B0-D95F-4DF2-93D7-8EE2CCD52C22}" presName="dummyConnPt" presStyleCnt="0"/>
      <dgm:spPr/>
      <dgm:t>
        <a:bodyPr/>
        <a:lstStyle/>
        <a:p>
          <a:endParaRPr lang="es-CL"/>
        </a:p>
      </dgm:t>
    </dgm:pt>
    <dgm:pt modelId="{C4280250-FAC9-4ACC-80C4-40A0618362D2}" type="pres">
      <dgm:prSet presAssocID="{C81814B0-D95F-4DF2-93D7-8EE2CCD52C2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F544F7-8D6A-4D83-A2CF-2B0B54F27AEB}" type="pres">
      <dgm:prSet presAssocID="{3552AF20-AC9C-41F3-9A1E-3C13926C7DA8}" presName="sibTrans" presStyleLbl="bgSibTrans2D1" presStyleIdx="8" presStyleCnt="11"/>
      <dgm:spPr/>
      <dgm:t>
        <a:bodyPr/>
        <a:lstStyle/>
        <a:p>
          <a:endParaRPr lang="es-CL"/>
        </a:p>
      </dgm:t>
    </dgm:pt>
    <dgm:pt modelId="{B9FCD51C-F0B0-4EFF-A376-5D32C6A99EA4}" type="pres">
      <dgm:prSet presAssocID="{9FFF1628-D3C2-48D8-9B60-F35B4DA80E7E}" presName="compNode" presStyleCnt="0"/>
      <dgm:spPr/>
      <dgm:t>
        <a:bodyPr/>
        <a:lstStyle/>
        <a:p>
          <a:endParaRPr lang="es-CL"/>
        </a:p>
      </dgm:t>
    </dgm:pt>
    <dgm:pt modelId="{F5A3B33C-2B00-4434-B172-9E2920005B8B}" type="pres">
      <dgm:prSet presAssocID="{9FFF1628-D3C2-48D8-9B60-F35B4DA80E7E}" presName="dummyConnPt" presStyleCnt="0"/>
      <dgm:spPr/>
      <dgm:t>
        <a:bodyPr/>
        <a:lstStyle/>
        <a:p>
          <a:endParaRPr lang="es-CL"/>
        </a:p>
      </dgm:t>
    </dgm:pt>
    <dgm:pt modelId="{6D009EA3-F14F-4557-875A-DE6FA9146B7F}" type="pres">
      <dgm:prSet presAssocID="{9FFF1628-D3C2-48D8-9B60-F35B4DA80E7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801C08-3050-4CF8-91E7-389440A6729B}" type="pres">
      <dgm:prSet presAssocID="{76FB3B63-6902-4D45-A41A-6030CB490A44}" presName="sibTrans" presStyleLbl="bgSibTrans2D1" presStyleIdx="9" presStyleCnt="11"/>
      <dgm:spPr/>
      <dgm:t>
        <a:bodyPr/>
        <a:lstStyle/>
        <a:p>
          <a:endParaRPr lang="es-ES"/>
        </a:p>
      </dgm:t>
    </dgm:pt>
    <dgm:pt modelId="{C0F9A71B-CAEF-43C7-A173-9AAE5095C4AD}" type="pres">
      <dgm:prSet presAssocID="{5F4E795F-3D43-4C17-887F-2FA05081448C}" presName="compNode" presStyleCnt="0"/>
      <dgm:spPr/>
      <dgm:t>
        <a:bodyPr/>
        <a:lstStyle/>
        <a:p>
          <a:endParaRPr lang="es-CL"/>
        </a:p>
      </dgm:t>
    </dgm:pt>
    <dgm:pt modelId="{382D0D65-DB5A-4478-A544-DF04A9079D93}" type="pres">
      <dgm:prSet presAssocID="{5F4E795F-3D43-4C17-887F-2FA05081448C}" presName="dummyConnPt" presStyleCnt="0"/>
      <dgm:spPr/>
      <dgm:t>
        <a:bodyPr/>
        <a:lstStyle/>
        <a:p>
          <a:endParaRPr lang="es-CL"/>
        </a:p>
      </dgm:t>
    </dgm:pt>
    <dgm:pt modelId="{97F32BDE-FB7C-43AE-AF72-5D9C8C07F88F}" type="pres">
      <dgm:prSet presAssocID="{5F4E795F-3D43-4C17-887F-2FA05081448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6CE609-32B1-4BE2-B57D-1D42F4966904}" type="pres">
      <dgm:prSet presAssocID="{468E2121-BD1C-4016-B939-9D0470E89A3D}" presName="sibTrans" presStyleLbl="bgSibTrans2D1" presStyleIdx="10" presStyleCnt="11"/>
      <dgm:spPr/>
      <dgm:t>
        <a:bodyPr/>
        <a:lstStyle/>
        <a:p>
          <a:endParaRPr lang="es-ES"/>
        </a:p>
      </dgm:t>
    </dgm:pt>
    <dgm:pt modelId="{EFC60844-B2AA-4A47-ADDB-CC65792C2133}" type="pres">
      <dgm:prSet presAssocID="{989DD53A-26BE-4D7E-AB0A-56C929B5381C}" presName="compNode" presStyleCnt="0"/>
      <dgm:spPr/>
      <dgm:t>
        <a:bodyPr/>
        <a:lstStyle/>
        <a:p>
          <a:endParaRPr lang="es-CL"/>
        </a:p>
      </dgm:t>
    </dgm:pt>
    <dgm:pt modelId="{6119F0B8-6A43-4549-A778-8DA8F897F4A8}" type="pres">
      <dgm:prSet presAssocID="{989DD53A-26BE-4D7E-AB0A-56C929B5381C}" presName="dummyConnPt" presStyleCnt="0"/>
      <dgm:spPr/>
      <dgm:t>
        <a:bodyPr/>
        <a:lstStyle/>
        <a:p>
          <a:endParaRPr lang="es-CL"/>
        </a:p>
      </dgm:t>
    </dgm:pt>
    <dgm:pt modelId="{B5E30BB3-E7B8-4E57-88ED-486A3C42D124}" type="pres">
      <dgm:prSet presAssocID="{989DD53A-26BE-4D7E-AB0A-56C929B5381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37205F-419D-4158-A8C6-59F6E6BCC380}" type="presOf" srcId="{C81814B0-D95F-4DF2-93D7-8EE2CCD52C22}" destId="{C4280250-FAC9-4ACC-80C4-40A0618362D2}" srcOrd="0" destOrd="0" presId="urn:microsoft.com/office/officeart/2005/8/layout/bProcess4"/>
    <dgm:cxn modelId="{E7F4F3DC-77F4-408F-9DFC-89B27DC4895A}" type="presOf" srcId="{468E2121-BD1C-4016-B939-9D0470E89A3D}" destId="{F76CE609-32B1-4BE2-B57D-1D42F4966904}" srcOrd="0" destOrd="0" presId="urn:microsoft.com/office/officeart/2005/8/layout/bProcess4"/>
    <dgm:cxn modelId="{2C213D66-BACA-4441-8A34-6C1DDC0FDE08}" srcId="{128D04E1-A636-4A5B-B13C-5D478D7D9A07}" destId="{8CB9DFCA-1BE5-4ABE-B251-291527141C46}" srcOrd="0" destOrd="0" parTransId="{F0D0F0E1-915C-4477-9ACD-AE7C18F12BFE}" sibTransId="{9F775F5F-B292-461C-9496-C0C2FDDD5D2D}"/>
    <dgm:cxn modelId="{0B64EA73-9852-4B57-82F3-8F07A5B14613}" type="presOf" srcId="{A0DEC144-317D-4F54-AC29-3F31907A7CFB}" destId="{A5914F51-38AF-4CDF-9D06-FFB5CD011B97}" srcOrd="0" destOrd="0" presId="urn:microsoft.com/office/officeart/2005/8/layout/bProcess4"/>
    <dgm:cxn modelId="{57F9AC51-8732-4BF3-B657-52323D34C5E1}" srcId="{128D04E1-A636-4A5B-B13C-5D478D7D9A07}" destId="{5C7AE082-3922-4A0B-A151-D9BDEBD52BCA}" srcOrd="3" destOrd="0" parTransId="{062914E7-AB7E-4DB0-A07A-5F911FBF48FB}" sibTransId="{A7AD8743-334B-4CF5-BBB3-AA5CA1366F99}"/>
    <dgm:cxn modelId="{0A9F9293-A461-4C32-8319-AA2696820DBB}" srcId="{128D04E1-A636-4A5B-B13C-5D478D7D9A07}" destId="{C7CD8FC5-672D-442C-8A61-9FCFED9B2545}" srcOrd="4" destOrd="0" parTransId="{2A655617-0AA7-4D04-B324-6DD6D21B37E2}" sibTransId="{A0DEC144-317D-4F54-AC29-3F31907A7CFB}"/>
    <dgm:cxn modelId="{3033F66D-D83E-40E0-9942-A74EEDC8F4E7}" type="presOf" srcId="{7C7F3745-ACDF-43CF-97E4-32A59E4369BE}" destId="{4C395230-2015-43D0-8E2C-3A1DF27D8130}" srcOrd="0" destOrd="0" presId="urn:microsoft.com/office/officeart/2005/8/layout/bProcess4"/>
    <dgm:cxn modelId="{600CC171-A18B-4140-A4D1-B2ECE2EBB7C3}" type="presOf" srcId="{5694E6A4-D6EE-46D0-B8BF-A4F4B755A686}" destId="{E7854462-D56A-4B92-89F0-988104496A9B}" srcOrd="0" destOrd="0" presId="urn:microsoft.com/office/officeart/2005/8/layout/bProcess4"/>
    <dgm:cxn modelId="{C9E7696B-7653-43EE-856E-E1F6A6708176}" type="presOf" srcId="{3552AF20-AC9C-41F3-9A1E-3C13926C7DA8}" destId="{F0F544F7-8D6A-4D83-A2CF-2B0B54F27AEB}" srcOrd="0" destOrd="0" presId="urn:microsoft.com/office/officeart/2005/8/layout/bProcess4"/>
    <dgm:cxn modelId="{E1E71EB0-43E0-4922-9084-6A39404EFB73}" type="presOf" srcId="{5C7AE082-3922-4A0B-A151-D9BDEBD52BCA}" destId="{C3E62AC3-6F08-42D4-B3CC-8E2628648D95}" srcOrd="0" destOrd="0" presId="urn:microsoft.com/office/officeart/2005/8/layout/bProcess4"/>
    <dgm:cxn modelId="{1DF26C21-79AA-4832-A4AD-EC1DA2487DC1}" srcId="{128D04E1-A636-4A5B-B13C-5D478D7D9A07}" destId="{9FFF1628-D3C2-48D8-9B60-F35B4DA80E7E}" srcOrd="9" destOrd="0" parTransId="{8D155E7E-9124-4EE3-BB27-0803DBC0DBCB}" sibTransId="{76FB3B63-6902-4D45-A41A-6030CB490A44}"/>
    <dgm:cxn modelId="{B8823B8F-7289-4839-9F4C-F2EA493C6B58}" type="presOf" srcId="{A7AD8743-334B-4CF5-BBB3-AA5CA1366F99}" destId="{CFA2A4BF-0D67-4774-988A-8CA8D3F0E8BE}" srcOrd="0" destOrd="0" presId="urn:microsoft.com/office/officeart/2005/8/layout/bProcess4"/>
    <dgm:cxn modelId="{892E5374-2959-4194-9504-388D47E6F072}" type="presOf" srcId="{5F4E795F-3D43-4C17-887F-2FA05081448C}" destId="{97F32BDE-FB7C-43AE-AF72-5D9C8C07F88F}" srcOrd="0" destOrd="0" presId="urn:microsoft.com/office/officeart/2005/8/layout/bProcess4"/>
    <dgm:cxn modelId="{8367FE54-65E3-4FEF-9288-30136CBA1E73}" type="presOf" srcId="{60130D7B-9EE6-4613-B7F8-010D61AEF51F}" destId="{75BA9D29-432B-45A3-B8EE-01EED4FC9F09}" srcOrd="0" destOrd="0" presId="urn:microsoft.com/office/officeart/2005/8/layout/bProcess4"/>
    <dgm:cxn modelId="{B0CAB26C-DCF3-4CEF-9B78-3CEF4BFB46F9}" type="presOf" srcId="{989DD53A-26BE-4D7E-AB0A-56C929B5381C}" destId="{B5E30BB3-E7B8-4E57-88ED-486A3C42D124}" srcOrd="0" destOrd="0" presId="urn:microsoft.com/office/officeart/2005/8/layout/bProcess4"/>
    <dgm:cxn modelId="{5EE49BE3-64F0-4169-9455-DD386B401DCF}" type="presOf" srcId="{192C82A1-8868-45DB-9572-472142AD6D34}" destId="{21B77D50-E4B8-4D0E-8374-B29E96DCF486}" srcOrd="0" destOrd="0" presId="urn:microsoft.com/office/officeart/2005/8/layout/bProcess4"/>
    <dgm:cxn modelId="{AFEC6438-1A2E-405C-94A9-192E82E7F12C}" type="presOf" srcId="{598D4B24-20CB-44B1-A4E9-79C6DD6B76EE}" destId="{8F906045-6D8D-440F-A49E-7AFCD20EB3C9}" srcOrd="0" destOrd="0" presId="urn:microsoft.com/office/officeart/2005/8/layout/bProcess4"/>
    <dgm:cxn modelId="{47C69615-7A57-4328-A056-CD5708C42B2D}" srcId="{128D04E1-A636-4A5B-B13C-5D478D7D9A07}" destId="{5694E6A4-D6EE-46D0-B8BF-A4F4B755A686}" srcOrd="6" destOrd="0" parTransId="{FA346FFC-C6FA-45E9-837D-4E9502F47A31}" sibTransId="{59F6F275-9D24-4A8B-A77E-CCEA1C99317B}"/>
    <dgm:cxn modelId="{534820C2-D196-4AB7-81E7-35454EC65BC1}" type="presOf" srcId="{9FFF1628-D3C2-48D8-9B60-F35B4DA80E7E}" destId="{6D009EA3-F14F-4557-875A-DE6FA9146B7F}" srcOrd="0" destOrd="0" presId="urn:microsoft.com/office/officeart/2005/8/layout/bProcess4"/>
    <dgm:cxn modelId="{3A11FC33-5F64-4859-9EE7-EECD96CAF9E2}" type="presOf" srcId="{76FB3B63-6902-4D45-A41A-6030CB490A44}" destId="{4F801C08-3050-4CF8-91E7-389440A6729B}" srcOrd="0" destOrd="0" presId="urn:microsoft.com/office/officeart/2005/8/layout/bProcess4"/>
    <dgm:cxn modelId="{C8F7E9BF-88C2-4B5E-BC23-9F8B999FEF3F}" type="presOf" srcId="{8A7DCEC4-679E-4354-98B1-E11D7D3407D1}" destId="{454367EA-3F0E-4EB2-B4F9-18393419CC20}" srcOrd="0" destOrd="0" presId="urn:microsoft.com/office/officeart/2005/8/layout/bProcess4"/>
    <dgm:cxn modelId="{3CBB9DFD-EE64-4CBF-8699-92FA49EDF367}" srcId="{128D04E1-A636-4A5B-B13C-5D478D7D9A07}" destId="{598D4B24-20CB-44B1-A4E9-79C6DD6B76EE}" srcOrd="2" destOrd="0" parTransId="{A8D10AE4-A509-467D-94D2-94C0E7C310AD}" sibTransId="{100C2218-7441-4652-8815-A24A2C7C2D42}"/>
    <dgm:cxn modelId="{EB6F77F2-45E3-4659-9CAE-1510574E935F}" srcId="{128D04E1-A636-4A5B-B13C-5D478D7D9A07}" destId="{192C82A1-8868-45DB-9572-472142AD6D34}" srcOrd="5" destOrd="0" parTransId="{B2A91C72-CA49-4889-B6F6-DCD2299F0767}" sibTransId="{A5D2BEB2-1EB9-4458-AF28-4F8A31DF611F}"/>
    <dgm:cxn modelId="{2CF9DD4E-6AC5-4C22-AB88-B7025AFF7C1A}" type="presOf" srcId="{C7CD8FC5-672D-442C-8A61-9FCFED9B2545}" destId="{C66176B8-6573-4D89-80B4-8F925656CB99}" srcOrd="0" destOrd="0" presId="urn:microsoft.com/office/officeart/2005/8/layout/bProcess4"/>
    <dgm:cxn modelId="{4AEB48B5-47DB-493C-876A-5B824590064E}" type="presOf" srcId="{9F775F5F-B292-461C-9496-C0C2FDDD5D2D}" destId="{C686CED2-0713-44BA-B248-89E4C79BF9C8}" srcOrd="0" destOrd="0" presId="urn:microsoft.com/office/officeart/2005/8/layout/bProcess4"/>
    <dgm:cxn modelId="{C808C651-6F34-4F68-9F42-4EEF0B3FDE0A}" srcId="{128D04E1-A636-4A5B-B13C-5D478D7D9A07}" destId="{C81814B0-D95F-4DF2-93D7-8EE2CCD52C22}" srcOrd="8" destOrd="0" parTransId="{0ADB8BC6-2CCD-41F5-B62F-AFEF17108743}" sibTransId="{3552AF20-AC9C-41F3-9A1E-3C13926C7DA8}"/>
    <dgm:cxn modelId="{43300844-1AC8-4D90-B43C-FA64F0A7F6C6}" type="presOf" srcId="{8CB9DFCA-1BE5-4ABE-B251-291527141C46}" destId="{D5B9F723-A0CC-49BB-8CB1-9B2F248EA41E}" srcOrd="0" destOrd="0" presId="urn:microsoft.com/office/officeart/2005/8/layout/bProcess4"/>
    <dgm:cxn modelId="{DB932CCE-9048-46E4-87EB-F273FB30F170}" type="presOf" srcId="{59F6F275-9D24-4A8B-A77E-CCEA1C99317B}" destId="{BEDF56B0-7A71-4373-B9FC-9A546253372A}" srcOrd="0" destOrd="0" presId="urn:microsoft.com/office/officeart/2005/8/layout/bProcess4"/>
    <dgm:cxn modelId="{FD4526F0-007A-4F10-90DA-810D7940C8FA}" srcId="{128D04E1-A636-4A5B-B13C-5D478D7D9A07}" destId="{5F4E795F-3D43-4C17-887F-2FA05081448C}" srcOrd="10" destOrd="0" parTransId="{C62004FE-6B6E-4FC3-87EA-D5731CD4AD88}" sibTransId="{468E2121-BD1C-4016-B939-9D0470E89A3D}"/>
    <dgm:cxn modelId="{62DD3F24-FEF5-44EA-B60E-21BDB7817C63}" type="presOf" srcId="{128D04E1-A636-4A5B-B13C-5D478D7D9A07}" destId="{18B9A8CD-7916-4E10-BDA2-92FD2ECDD390}" srcOrd="0" destOrd="0" presId="urn:microsoft.com/office/officeart/2005/8/layout/bProcess4"/>
    <dgm:cxn modelId="{D97EBBCD-B639-4D1E-BAE5-78848A8C91C8}" srcId="{128D04E1-A636-4A5B-B13C-5D478D7D9A07}" destId="{60130D7B-9EE6-4613-B7F8-010D61AEF51F}" srcOrd="7" destOrd="0" parTransId="{CC081839-3871-46D0-A7F7-0E0AF005A7C9}" sibTransId="{8A7DCEC4-679E-4354-98B1-E11D7D3407D1}"/>
    <dgm:cxn modelId="{58CEB02C-4132-44A4-8B9D-AA4FC43A5821}" type="presOf" srcId="{1AFB9720-8E5C-4B26-9032-54B2122B893B}" destId="{D685A607-BBF1-41FD-BD62-2D03D41D78F2}" srcOrd="0" destOrd="0" presId="urn:microsoft.com/office/officeart/2005/8/layout/bProcess4"/>
    <dgm:cxn modelId="{12084675-0B74-4BAD-B012-61D506EFAEE2}" srcId="{128D04E1-A636-4A5B-B13C-5D478D7D9A07}" destId="{989DD53A-26BE-4D7E-AB0A-56C929B5381C}" srcOrd="11" destOrd="0" parTransId="{146616B8-ADFC-4BA7-841B-EB0716DDB240}" sibTransId="{F61313EA-5BD3-4605-A5C4-54CB43EE3570}"/>
    <dgm:cxn modelId="{7E2B9D39-7EEC-4235-8109-E25A96B83FB8}" srcId="{128D04E1-A636-4A5B-B13C-5D478D7D9A07}" destId="{1AFB9720-8E5C-4B26-9032-54B2122B893B}" srcOrd="1" destOrd="0" parTransId="{BEA4F721-3F64-4851-B945-CF1AF6929EC2}" sibTransId="{7C7F3745-ACDF-43CF-97E4-32A59E4369BE}"/>
    <dgm:cxn modelId="{1FC49A36-4940-4DB4-ACE0-625A99FF2397}" type="presOf" srcId="{A5D2BEB2-1EB9-4458-AF28-4F8A31DF611F}" destId="{028336D8-F3BB-4662-90C9-EF883317E4CB}" srcOrd="0" destOrd="0" presId="urn:microsoft.com/office/officeart/2005/8/layout/bProcess4"/>
    <dgm:cxn modelId="{B3B92423-68F1-4E6E-A059-F55A4430584D}" type="presOf" srcId="{100C2218-7441-4652-8815-A24A2C7C2D42}" destId="{31052DEF-6B47-42BE-98BF-9D201D2A8664}" srcOrd="0" destOrd="0" presId="urn:microsoft.com/office/officeart/2005/8/layout/bProcess4"/>
    <dgm:cxn modelId="{E7202954-96FD-43B4-A569-453D98326236}" type="presParOf" srcId="{18B9A8CD-7916-4E10-BDA2-92FD2ECDD390}" destId="{498C551E-5703-4AB3-B30F-AA30E65645B8}" srcOrd="0" destOrd="0" presId="urn:microsoft.com/office/officeart/2005/8/layout/bProcess4"/>
    <dgm:cxn modelId="{F05C8C15-A642-4B1C-9909-36AA126E030A}" type="presParOf" srcId="{498C551E-5703-4AB3-B30F-AA30E65645B8}" destId="{EE02B8FD-47F6-429C-8F0F-3DDB7ED99963}" srcOrd="0" destOrd="0" presId="urn:microsoft.com/office/officeart/2005/8/layout/bProcess4"/>
    <dgm:cxn modelId="{C5811EED-B051-4E9C-82F8-E5C50FCF9A00}" type="presParOf" srcId="{498C551E-5703-4AB3-B30F-AA30E65645B8}" destId="{D5B9F723-A0CC-49BB-8CB1-9B2F248EA41E}" srcOrd="1" destOrd="0" presId="urn:microsoft.com/office/officeart/2005/8/layout/bProcess4"/>
    <dgm:cxn modelId="{D3239FBD-9BAC-400C-82E6-85B79C8CE7AF}" type="presParOf" srcId="{18B9A8CD-7916-4E10-BDA2-92FD2ECDD390}" destId="{C686CED2-0713-44BA-B248-89E4C79BF9C8}" srcOrd="1" destOrd="0" presId="urn:microsoft.com/office/officeart/2005/8/layout/bProcess4"/>
    <dgm:cxn modelId="{CB55CF9B-0CC9-48FF-B709-43CC40BB237F}" type="presParOf" srcId="{18B9A8CD-7916-4E10-BDA2-92FD2ECDD390}" destId="{45E85D80-4654-49E9-80C7-152EF0496EE0}" srcOrd="2" destOrd="0" presId="urn:microsoft.com/office/officeart/2005/8/layout/bProcess4"/>
    <dgm:cxn modelId="{D67001D9-174C-4DF1-8FC4-8F9CFE435C3C}" type="presParOf" srcId="{45E85D80-4654-49E9-80C7-152EF0496EE0}" destId="{74A626B8-DFFF-4419-8DE3-38E65DDEA4D4}" srcOrd="0" destOrd="0" presId="urn:microsoft.com/office/officeart/2005/8/layout/bProcess4"/>
    <dgm:cxn modelId="{41E7EAF8-67D7-48FD-AC99-0F3B2AF4F585}" type="presParOf" srcId="{45E85D80-4654-49E9-80C7-152EF0496EE0}" destId="{D685A607-BBF1-41FD-BD62-2D03D41D78F2}" srcOrd="1" destOrd="0" presId="urn:microsoft.com/office/officeart/2005/8/layout/bProcess4"/>
    <dgm:cxn modelId="{1A3E8479-7AE1-4C35-806C-320DDEB5C4FC}" type="presParOf" srcId="{18B9A8CD-7916-4E10-BDA2-92FD2ECDD390}" destId="{4C395230-2015-43D0-8E2C-3A1DF27D8130}" srcOrd="3" destOrd="0" presId="urn:microsoft.com/office/officeart/2005/8/layout/bProcess4"/>
    <dgm:cxn modelId="{591D4809-3CE8-4B27-BA84-9422B979B847}" type="presParOf" srcId="{18B9A8CD-7916-4E10-BDA2-92FD2ECDD390}" destId="{3046EF48-51B2-4EB8-BCEC-C4684022B240}" srcOrd="4" destOrd="0" presId="urn:microsoft.com/office/officeart/2005/8/layout/bProcess4"/>
    <dgm:cxn modelId="{8850AAEF-1388-4AA8-B2FA-4E143CC95FB3}" type="presParOf" srcId="{3046EF48-51B2-4EB8-BCEC-C4684022B240}" destId="{AA1000E2-6090-40D2-B656-A04FA799C567}" srcOrd="0" destOrd="0" presId="urn:microsoft.com/office/officeart/2005/8/layout/bProcess4"/>
    <dgm:cxn modelId="{17352AFB-B551-415C-8CB5-9E652DCB9347}" type="presParOf" srcId="{3046EF48-51B2-4EB8-BCEC-C4684022B240}" destId="{8F906045-6D8D-440F-A49E-7AFCD20EB3C9}" srcOrd="1" destOrd="0" presId="urn:microsoft.com/office/officeart/2005/8/layout/bProcess4"/>
    <dgm:cxn modelId="{CDE40BB2-8915-4C90-B5DE-3F9BBBFAE160}" type="presParOf" srcId="{18B9A8CD-7916-4E10-BDA2-92FD2ECDD390}" destId="{31052DEF-6B47-42BE-98BF-9D201D2A8664}" srcOrd="5" destOrd="0" presId="urn:microsoft.com/office/officeart/2005/8/layout/bProcess4"/>
    <dgm:cxn modelId="{FA802894-9B21-4E21-AE9B-236FE70A0455}" type="presParOf" srcId="{18B9A8CD-7916-4E10-BDA2-92FD2ECDD390}" destId="{300419E2-BF73-439E-AF5C-C4120B0C0588}" srcOrd="6" destOrd="0" presId="urn:microsoft.com/office/officeart/2005/8/layout/bProcess4"/>
    <dgm:cxn modelId="{621D4BF3-889E-4BE9-8F23-AEEA1D14F890}" type="presParOf" srcId="{300419E2-BF73-439E-AF5C-C4120B0C0588}" destId="{F35A9EFB-CC50-4A5A-A1F8-FB1751787181}" srcOrd="0" destOrd="0" presId="urn:microsoft.com/office/officeart/2005/8/layout/bProcess4"/>
    <dgm:cxn modelId="{3D97D3E9-22FB-458C-AE76-83EAE973ED5D}" type="presParOf" srcId="{300419E2-BF73-439E-AF5C-C4120B0C0588}" destId="{C3E62AC3-6F08-42D4-B3CC-8E2628648D95}" srcOrd="1" destOrd="0" presId="urn:microsoft.com/office/officeart/2005/8/layout/bProcess4"/>
    <dgm:cxn modelId="{49BFF720-1AE1-4B0D-9D2A-8A607D82A691}" type="presParOf" srcId="{18B9A8CD-7916-4E10-BDA2-92FD2ECDD390}" destId="{CFA2A4BF-0D67-4774-988A-8CA8D3F0E8BE}" srcOrd="7" destOrd="0" presId="urn:microsoft.com/office/officeart/2005/8/layout/bProcess4"/>
    <dgm:cxn modelId="{610F2894-B5C0-480C-A38E-ADC3E24F8338}" type="presParOf" srcId="{18B9A8CD-7916-4E10-BDA2-92FD2ECDD390}" destId="{80B1147F-24ED-46B2-8B60-14112B4CE662}" srcOrd="8" destOrd="0" presId="urn:microsoft.com/office/officeart/2005/8/layout/bProcess4"/>
    <dgm:cxn modelId="{E5C36DE7-D53E-4DFF-9AFE-ABAC8881AAA6}" type="presParOf" srcId="{80B1147F-24ED-46B2-8B60-14112B4CE662}" destId="{0EFC6F5A-E0FE-4C44-BCDA-F6FF4D1FD4CB}" srcOrd="0" destOrd="0" presId="urn:microsoft.com/office/officeart/2005/8/layout/bProcess4"/>
    <dgm:cxn modelId="{8044E0E1-9532-4FE1-8362-C6B9B0619FDF}" type="presParOf" srcId="{80B1147F-24ED-46B2-8B60-14112B4CE662}" destId="{C66176B8-6573-4D89-80B4-8F925656CB99}" srcOrd="1" destOrd="0" presId="urn:microsoft.com/office/officeart/2005/8/layout/bProcess4"/>
    <dgm:cxn modelId="{37E0DF54-9406-4BE2-8BB2-09461316AFDF}" type="presParOf" srcId="{18B9A8CD-7916-4E10-BDA2-92FD2ECDD390}" destId="{A5914F51-38AF-4CDF-9D06-FFB5CD011B97}" srcOrd="9" destOrd="0" presId="urn:microsoft.com/office/officeart/2005/8/layout/bProcess4"/>
    <dgm:cxn modelId="{C00CECD0-448D-4261-8FBB-9040B8311D48}" type="presParOf" srcId="{18B9A8CD-7916-4E10-BDA2-92FD2ECDD390}" destId="{9A0AB311-7EC7-4FCF-A04A-4F93BAC83814}" srcOrd="10" destOrd="0" presId="urn:microsoft.com/office/officeart/2005/8/layout/bProcess4"/>
    <dgm:cxn modelId="{8B27E340-F7B8-40A8-AF2D-70DEA69254ED}" type="presParOf" srcId="{9A0AB311-7EC7-4FCF-A04A-4F93BAC83814}" destId="{384194F9-09B5-448F-A35C-4922823BF8ED}" srcOrd="0" destOrd="0" presId="urn:microsoft.com/office/officeart/2005/8/layout/bProcess4"/>
    <dgm:cxn modelId="{40ED0861-7C8A-4A22-85F3-93A3A0B996F2}" type="presParOf" srcId="{9A0AB311-7EC7-4FCF-A04A-4F93BAC83814}" destId="{21B77D50-E4B8-4D0E-8374-B29E96DCF486}" srcOrd="1" destOrd="0" presId="urn:microsoft.com/office/officeart/2005/8/layout/bProcess4"/>
    <dgm:cxn modelId="{60BE4CD6-58F5-4749-B483-378536C6433F}" type="presParOf" srcId="{18B9A8CD-7916-4E10-BDA2-92FD2ECDD390}" destId="{028336D8-F3BB-4662-90C9-EF883317E4CB}" srcOrd="11" destOrd="0" presId="urn:microsoft.com/office/officeart/2005/8/layout/bProcess4"/>
    <dgm:cxn modelId="{1DB20D46-DBB4-4FC8-AAB2-453F0D0D25D5}" type="presParOf" srcId="{18B9A8CD-7916-4E10-BDA2-92FD2ECDD390}" destId="{7F954C1E-45C9-47D3-8361-05A46FD0C640}" srcOrd="12" destOrd="0" presId="urn:microsoft.com/office/officeart/2005/8/layout/bProcess4"/>
    <dgm:cxn modelId="{4B1B98BF-A316-41C7-A007-84878970AA02}" type="presParOf" srcId="{7F954C1E-45C9-47D3-8361-05A46FD0C640}" destId="{442A2CFF-A81B-43C4-823A-CA6742A16AA9}" srcOrd="0" destOrd="0" presId="urn:microsoft.com/office/officeart/2005/8/layout/bProcess4"/>
    <dgm:cxn modelId="{A0F2E579-D4B8-4374-9092-397A7088D044}" type="presParOf" srcId="{7F954C1E-45C9-47D3-8361-05A46FD0C640}" destId="{E7854462-D56A-4B92-89F0-988104496A9B}" srcOrd="1" destOrd="0" presId="urn:microsoft.com/office/officeart/2005/8/layout/bProcess4"/>
    <dgm:cxn modelId="{17F12D9E-0B99-4774-B794-9E65B5E08BAC}" type="presParOf" srcId="{18B9A8CD-7916-4E10-BDA2-92FD2ECDD390}" destId="{BEDF56B0-7A71-4373-B9FC-9A546253372A}" srcOrd="13" destOrd="0" presId="urn:microsoft.com/office/officeart/2005/8/layout/bProcess4"/>
    <dgm:cxn modelId="{0BCB64A1-DFDA-43E3-AB7F-B583EC9C9B35}" type="presParOf" srcId="{18B9A8CD-7916-4E10-BDA2-92FD2ECDD390}" destId="{A6117B53-BE51-4217-9689-F9665FC1AB5D}" srcOrd="14" destOrd="0" presId="urn:microsoft.com/office/officeart/2005/8/layout/bProcess4"/>
    <dgm:cxn modelId="{9718427A-E33F-443A-94E5-AE0169B7A847}" type="presParOf" srcId="{A6117B53-BE51-4217-9689-F9665FC1AB5D}" destId="{7D9BF1E2-3139-493C-94F5-F340EBC17D5B}" srcOrd="0" destOrd="0" presId="urn:microsoft.com/office/officeart/2005/8/layout/bProcess4"/>
    <dgm:cxn modelId="{7A6814B6-1232-46AB-8B9C-09466257FE2D}" type="presParOf" srcId="{A6117B53-BE51-4217-9689-F9665FC1AB5D}" destId="{75BA9D29-432B-45A3-B8EE-01EED4FC9F09}" srcOrd="1" destOrd="0" presId="urn:microsoft.com/office/officeart/2005/8/layout/bProcess4"/>
    <dgm:cxn modelId="{729A21CF-D0C4-4B2C-A696-7A4A2322C9CB}" type="presParOf" srcId="{18B9A8CD-7916-4E10-BDA2-92FD2ECDD390}" destId="{454367EA-3F0E-4EB2-B4F9-18393419CC20}" srcOrd="15" destOrd="0" presId="urn:microsoft.com/office/officeart/2005/8/layout/bProcess4"/>
    <dgm:cxn modelId="{3DA0E9BC-7699-4EDB-86AB-558E8E96FA74}" type="presParOf" srcId="{18B9A8CD-7916-4E10-BDA2-92FD2ECDD390}" destId="{A47F84C1-5612-422D-8130-B4F898EA6A91}" srcOrd="16" destOrd="0" presId="urn:microsoft.com/office/officeart/2005/8/layout/bProcess4"/>
    <dgm:cxn modelId="{5D6EF5E4-C3F5-45C8-9DA1-C3874DDD472B}" type="presParOf" srcId="{A47F84C1-5612-422D-8130-B4F898EA6A91}" destId="{F793CEF9-B9FD-4E85-8841-3D2B6BDE41F3}" srcOrd="0" destOrd="0" presId="urn:microsoft.com/office/officeart/2005/8/layout/bProcess4"/>
    <dgm:cxn modelId="{05F66B66-A344-4C80-967E-848304FDE8D1}" type="presParOf" srcId="{A47F84C1-5612-422D-8130-B4F898EA6A91}" destId="{C4280250-FAC9-4ACC-80C4-40A0618362D2}" srcOrd="1" destOrd="0" presId="urn:microsoft.com/office/officeart/2005/8/layout/bProcess4"/>
    <dgm:cxn modelId="{B983534E-048E-4BF0-A4AD-7C1172838499}" type="presParOf" srcId="{18B9A8CD-7916-4E10-BDA2-92FD2ECDD390}" destId="{F0F544F7-8D6A-4D83-A2CF-2B0B54F27AEB}" srcOrd="17" destOrd="0" presId="urn:microsoft.com/office/officeart/2005/8/layout/bProcess4"/>
    <dgm:cxn modelId="{756297E5-A6AD-4F3E-B27A-0443A4D1182B}" type="presParOf" srcId="{18B9A8CD-7916-4E10-BDA2-92FD2ECDD390}" destId="{B9FCD51C-F0B0-4EFF-A376-5D32C6A99EA4}" srcOrd="18" destOrd="0" presId="urn:microsoft.com/office/officeart/2005/8/layout/bProcess4"/>
    <dgm:cxn modelId="{EE30E040-3AD3-4E66-A4E5-51341B31AC83}" type="presParOf" srcId="{B9FCD51C-F0B0-4EFF-A376-5D32C6A99EA4}" destId="{F5A3B33C-2B00-4434-B172-9E2920005B8B}" srcOrd="0" destOrd="0" presId="urn:microsoft.com/office/officeart/2005/8/layout/bProcess4"/>
    <dgm:cxn modelId="{096D68E8-A43B-4D14-9210-91E5630F7F6A}" type="presParOf" srcId="{B9FCD51C-F0B0-4EFF-A376-5D32C6A99EA4}" destId="{6D009EA3-F14F-4557-875A-DE6FA9146B7F}" srcOrd="1" destOrd="0" presId="urn:microsoft.com/office/officeart/2005/8/layout/bProcess4"/>
    <dgm:cxn modelId="{95682041-C122-4AF5-AF04-71D07AE3A23A}" type="presParOf" srcId="{18B9A8CD-7916-4E10-BDA2-92FD2ECDD390}" destId="{4F801C08-3050-4CF8-91E7-389440A6729B}" srcOrd="19" destOrd="0" presId="urn:microsoft.com/office/officeart/2005/8/layout/bProcess4"/>
    <dgm:cxn modelId="{1B62B611-3DE0-4BEB-A4A5-0DBBA4ED3C80}" type="presParOf" srcId="{18B9A8CD-7916-4E10-BDA2-92FD2ECDD390}" destId="{C0F9A71B-CAEF-43C7-A173-9AAE5095C4AD}" srcOrd="20" destOrd="0" presId="urn:microsoft.com/office/officeart/2005/8/layout/bProcess4"/>
    <dgm:cxn modelId="{D999E7CF-5BBE-41CA-BC36-5F51D3BA9831}" type="presParOf" srcId="{C0F9A71B-CAEF-43C7-A173-9AAE5095C4AD}" destId="{382D0D65-DB5A-4478-A544-DF04A9079D93}" srcOrd="0" destOrd="0" presId="urn:microsoft.com/office/officeart/2005/8/layout/bProcess4"/>
    <dgm:cxn modelId="{6089607C-28CF-417D-98E0-5201EC861849}" type="presParOf" srcId="{C0F9A71B-CAEF-43C7-A173-9AAE5095C4AD}" destId="{97F32BDE-FB7C-43AE-AF72-5D9C8C07F88F}" srcOrd="1" destOrd="0" presId="urn:microsoft.com/office/officeart/2005/8/layout/bProcess4"/>
    <dgm:cxn modelId="{57F1DED5-5E0D-43B1-8554-E4FE4FD575D7}" type="presParOf" srcId="{18B9A8CD-7916-4E10-BDA2-92FD2ECDD390}" destId="{F76CE609-32B1-4BE2-B57D-1D42F4966904}" srcOrd="21" destOrd="0" presId="urn:microsoft.com/office/officeart/2005/8/layout/bProcess4"/>
    <dgm:cxn modelId="{9BCA4088-6CCD-4927-9410-5241772197F5}" type="presParOf" srcId="{18B9A8CD-7916-4E10-BDA2-92FD2ECDD390}" destId="{EFC60844-B2AA-4A47-ADDB-CC65792C2133}" srcOrd="22" destOrd="0" presId="urn:microsoft.com/office/officeart/2005/8/layout/bProcess4"/>
    <dgm:cxn modelId="{16EA31DC-7F15-4FC8-9371-B8CB5F5BE884}" type="presParOf" srcId="{EFC60844-B2AA-4A47-ADDB-CC65792C2133}" destId="{6119F0B8-6A43-4549-A778-8DA8F897F4A8}" srcOrd="0" destOrd="0" presId="urn:microsoft.com/office/officeart/2005/8/layout/bProcess4"/>
    <dgm:cxn modelId="{0D31F898-C691-445C-9026-3159279C951D}" type="presParOf" srcId="{EFC60844-B2AA-4A47-ADDB-CC65792C2133}" destId="{B5E30BB3-E7B8-4E57-88ED-486A3C42D12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515EC-B5C5-43FF-91B4-C8C37F30D93A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E40DCFF8-3DAB-480A-95EA-F77ED88E33D2}">
      <dgm:prSet phldrT="[Texto]" custT="1"/>
      <dgm:spPr/>
      <dgm:t>
        <a:bodyPr/>
        <a:lstStyle/>
        <a:p>
          <a:r>
            <a:rPr lang="es-CL" sz="1600" b="1" dirty="0" smtClean="0">
              <a:latin typeface="+mj-lt"/>
            </a:rPr>
            <a:t>MISION MUNICIPAL</a:t>
          </a:r>
          <a:r>
            <a:rPr lang="es-CL" sz="1200" b="1" dirty="0" smtClean="0">
              <a:latin typeface="+mj-lt"/>
            </a:rPr>
            <a:t/>
          </a:r>
          <a:br>
            <a:rPr lang="es-CL" sz="1200" b="1" dirty="0" smtClean="0">
              <a:latin typeface="+mj-lt"/>
            </a:rPr>
          </a:br>
          <a:r>
            <a:rPr lang="es-CL" sz="1400" b="1" dirty="0" smtClean="0">
              <a:latin typeface="+mj-lt"/>
            </a:rPr>
            <a:t>Somos una organización orientada a los vecinos, quienes son el centro de nuestro quehacer, garantizando la excelencia de nuestros servicios, la calidad de vida y la sustentabilidad del territorio comunal, mediante una gestión innovadora y líder en el ámbito nacional.</a:t>
          </a:r>
        </a:p>
      </dgm:t>
    </dgm:pt>
    <dgm:pt modelId="{3ACA8C66-E12C-428B-A17F-6675BAA9804F}" type="parTrans" cxnId="{67A3C1A4-2E34-479D-98A7-DB1B541F5EDE}">
      <dgm:prSet/>
      <dgm:spPr/>
      <dgm:t>
        <a:bodyPr/>
        <a:lstStyle/>
        <a:p>
          <a:endParaRPr lang="es-CL" sz="1000">
            <a:latin typeface="+mj-lt"/>
          </a:endParaRPr>
        </a:p>
      </dgm:t>
    </dgm:pt>
    <dgm:pt modelId="{EF0B21D3-7E72-4052-827A-6AC8D10050F7}" type="sibTrans" cxnId="{67A3C1A4-2E34-479D-98A7-DB1B541F5EDE}">
      <dgm:prSet/>
      <dgm:spPr/>
      <dgm:t>
        <a:bodyPr/>
        <a:lstStyle/>
        <a:p>
          <a:endParaRPr lang="es-CL" sz="1000">
            <a:latin typeface="+mj-lt"/>
          </a:endParaRPr>
        </a:p>
      </dgm:t>
    </dgm:pt>
    <dgm:pt modelId="{D312426E-35CE-426D-8815-BD767D6A03C4}">
      <dgm:prSet phldrT="[Texto]" custT="1"/>
      <dgm:spPr/>
      <dgm:t>
        <a:bodyPr/>
        <a:lstStyle/>
        <a:p>
          <a:r>
            <a:rPr lang="es-CL" sz="1600" b="1" dirty="0" smtClean="0">
              <a:latin typeface="+mj-lt"/>
            </a:rPr>
            <a:t>VISION COMUNAL</a:t>
          </a:r>
        </a:p>
        <a:p>
          <a:r>
            <a:rPr lang="es-CL" sz="1400" b="1" dirty="0" smtClean="0">
              <a:latin typeface="+mj-lt"/>
            </a:rPr>
            <a:t>Comuna que logra integrar su calidad de vida de barrio con las dinámicas de la ciudad.</a:t>
          </a:r>
        </a:p>
        <a:p>
          <a:r>
            <a:rPr lang="es-CL" sz="1400" b="1" dirty="0" smtClean="0">
              <a:latin typeface="+mj-lt"/>
            </a:rPr>
            <a:t> Mantiene y proyecta su imagen de comuna residencial, tranquila, verde y sustentable.</a:t>
          </a:r>
        </a:p>
      </dgm:t>
    </dgm:pt>
    <dgm:pt modelId="{297370FC-88BF-4245-8FA4-E5D1E7F6AB2A}" type="parTrans" cxnId="{D09019B5-B92D-49C0-97F1-4FCB84CDA775}">
      <dgm:prSet/>
      <dgm:spPr/>
      <dgm:t>
        <a:bodyPr/>
        <a:lstStyle/>
        <a:p>
          <a:endParaRPr lang="es-CL" sz="1000">
            <a:latin typeface="+mj-lt"/>
          </a:endParaRPr>
        </a:p>
      </dgm:t>
    </dgm:pt>
    <dgm:pt modelId="{4924B111-62C4-484C-99CE-FDD43DDD6C3F}" type="sibTrans" cxnId="{D09019B5-B92D-49C0-97F1-4FCB84CDA775}">
      <dgm:prSet/>
      <dgm:spPr/>
      <dgm:t>
        <a:bodyPr/>
        <a:lstStyle/>
        <a:p>
          <a:endParaRPr lang="es-CL" sz="1000">
            <a:latin typeface="+mj-lt"/>
          </a:endParaRPr>
        </a:p>
      </dgm:t>
    </dgm:pt>
    <dgm:pt modelId="{A2390935-EDFD-4BA8-8A48-390B9416D227}" type="pres">
      <dgm:prSet presAssocID="{5A2515EC-B5C5-43FF-91B4-C8C37F30D93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D5E7C4F1-12C0-44F3-8FFF-8F318DCB866A}" type="pres">
      <dgm:prSet presAssocID="{E40DCFF8-3DAB-480A-95EA-F77ED88E33D2}" presName="Accent1" presStyleCnt="0"/>
      <dgm:spPr/>
      <dgm:t>
        <a:bodyPr/>
        <a:lstStyle/>
        <a:p>
          <a:endParaRPr lang="es-CL"/>
        </a:p>
      </dgm:t>
    </dgm:pt>
    <dgm:pt modelId="{5696CA96-2814-45D2-B9B2-B613258D30C4}" type="pres">
      <dgm:prSet presAssocID="{E40DCFF8-3DAB-480A-95EA-F77ED88E33D2}" presName="Accent" presStyleLbl="node1" presStyleIdx="0" presStyleCnt="2" custScaleX="162560" custLinFactNeighborX="-25570" custLinFactNeighborY="1120"/>
      <dgm:spPr>
        <a:solidFill>
          <a:srgbClr val="CEF63A"/>
        </a:solidFill>
      </dgm:spPr>
      <dgm:t>
        <a:bodyPr/>
        <a:lstStyle/>
        <a:p>
          <a:endParaRPr lang="es-CL"/>
        </a:p>
      </dgm:t>
    </dgm:pt>
    <dgm:pt modelId="{446A04F9-D836-47E5-AC23-4E72F3ACF47E}" type="pres">
      <dgm:prSet presAssocID="{E40DCFF8-3DAB-480A-95EA-F77ED88E33D2}" presName="Parent1" presStyleLbl="revTx" presStyleIdx="0" presStyleCnt="2" custScaleX="181905" custScaleY="152362" custLinFactNeighborX="-45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C62998-FE44-49C8-A1C1-AAA708968C88}" type="pres">
      <dgm:prSet presAssocID="{D312426E-35CE-426D-8815-BD767D6A03C4}" presName="Accent2" presStyleCnt="0"/>
      <dgm:spPr/>
      <dgm:t>
        <a:bodyPr/>
        <a:lstStyle/>
        <a:p>
          <a:endParaRPr lang="es-CL"/>
        </a:p>
      </dgm:t>
    </dgm:pt>
    <dgm:pt modelId="{80AC0CA9-6933-4D81-8BD6-3C6A92DB153A}" type="pres">
      <dgm:prSet presAssocID="{D312426E-35CE-426D-8815-BD767D6A03C4}" presName="Accent" presStyleLbl="node1" presStyleIdx="1" presStyleCnt="2" custScaleX="167360" custLinFactNeighborX="-29721"/>
      <dgm:spPr>
        <a:solidFill>
          <a:srgbClr val="D351A8"/>
        </a:solidFill>
      </dgm:spPr>
      <dgm:t>
        <a:bodyPr/>
        <a:lstStyle/>
        <a:p>
          <a:endParaRPr lang="es-CL"/>
        </a:p>
      </dgm:t>
    </dgm:pt>
    <dgm:pt modelId="{5EB3B64C-CFB1-45EB-8EE8-9AF874A02E61}" type="pres">
      <dgm:prSet presAssocID="{D312426E-35CE-426D-8815-BD767D6A03C4}" presName="Parent2" presStyleLbl="revTx" presStyleIdx="1" presStyleCnt="2" custLinFactNeighborX="-45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09019B5-B92D-49C0-97F1-4FCB84CDA775}" srcId="{5A2515EC-B5C5-43FF-91B4-C8C37F30D93A}" destId="{D312426E-35CE-426D-8815-BD767D6A03C4}" srcOrd="1" destOrd="0" parTransId="{297370FC-88BF-4245-8FA4-E5D1E7F6AB2A}" sibTransId="{4924B111-62C4-484C-99CE-FDD43DDD6C3F}"/>
    <dgm:cxn modelId="{B0D69D54-107D-4132-911F-94F9D6FC6698}" type="presOf" srcId="{E40DCFF8-3DAB-480A-95EA-F77ED88E33D2}" destId="{446A04F9-D836-47E5-AC23-4E72F3ACF47E}" srcOrd="0" destOrd="0" presId="urn:microsoft.com/office/officeart/2009/layout/CircleArrowProcess"/>
    <dgm:cxn modelId="{67A3C1A4-2E34-479D-98A7-DB1B541F5EDE}" srcId="{5A2515EC-B5C5-43FF-91B4-C8C37F30D93A}" destId="{E40DCFF8-3DAB-480A-95EA-F77ED88E33D2}" srcOrd="0" destOrd="0" parTransId="{3ACA8C66-E12C-428B-A17F-6675BAA9804F}" sibTransId="{EF0B21D3-7E72-4052-827A-6AC8D10050F7}"/>
    <dgm:cxn modelId="{82B0841F-09AA-4FC0-9274-F3E514E4A400}" type="presOf" srcId="{D312426E-35CE-426D-8815-BD767D6A03C4}" destId="{5EB3B64C-CFB1-45EB-8EE8-9AF874A02E61}" srcOrd="0" destOrd="0" presId="urn:microsoft.com/office/officeart/2009/layout/CircleArrowProcess"/>
    <dgm:cxn modelId="{7D645315-4CAC-4812-A985-B1EFF84B6F04}" type="presOf" srcId="{5A2515EC-B5C5-43FF-91B4-C8C37F30D93A}" destId="{A2390935-EDFD-4BA8-8A48-390B9416D227}" srcOrd="0" destOrd="0" presId="urn:microsoft.com/office/officeart/2009/layout/CircleArrowProcess"/>
    <dgm:cxn modelId="{77789810-C016-47DA-B11C-7CC14F70B8AF}" type="presParOf" srcId="{A2390935-EDFD-4BA8-8A48-390B9416D227}" destId="{D5E7C4F1-12C0-44F3-8FFF-8F318DCB866A}" srcOrd="0" destOrd="0" presId="urn:microsoft.com/office/officeart/2009/layout/CircleArrowProcess"/>
    <dgm:cxn modelId="{0513151F-9801-40DC-8851-412E0FF83289}" type="presParOf" srcId="{D5E7C4F1-12C0-44F3-8FFF-8F318DCB866A}" destId="{5696CA96-2814-45D2-B9B2-B613258D30C4}" srcOrd="0" destOrd="0" presId="urn:microsoft.com/office/officeart/2009/layout/CircleArrowProcess"/>
    <dgm:cxn modelId="{906C557D-74AB-43AE-8025-EE1FBBF88170}" type="presParOf" srcId="{A2390935-EDFD-4BA8-8A48-390B9416D227}" destId="{446A04F9-D836-47E5-AC23-4E72F3ACF47E}" srcOrd="1" destOrd="0" presId="urn:microsoft.com/office/officeart/2009/layout/CircleArrowProcess"/>
    <dgm:cxn modelId="{E63A86D9-0108-4647-BCD3-2EEAE4EE47F8}" type="presParOf" srcId="{A2390935-EDFD-4BA8-8A48-390B9416D227}" destId="{BFC62998-FE44-49C8-A1C1-AAA708968C88}" srcOrd="2" destOrd="0" presId="urn:microsoft.com/office/officeart/2009/layout/CircleArrowProcess"/>
    <dgm:cxn modelId="{AA0D8675-2FA2-4FB9-AB90-51CA22A4BE24}" type="presParOf" srcId="{BFC62998-FE44-49C8-A1C1-AAA708968C88}" destId="{80AC0CA9-6933-4D81-8BD6-3C6A92DB153A}" srcOrd="0" destOrd="0" presId="urn:microsoft.com/office/officeart/2009/layout/CircleArrowProcess"/>
    <dgm:cxn modelId="{F4887A8D-9BC9-4A93-92BD-570442CABC43}" type="presParOf" srcId="{A2390935-EDFD-4BA8-8A48-390B9416D227}" destId="{5EB3B64C-CFB1-45EB-8EE8-9AF874A02E61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27CE07-E86C-4DFF-A24F-9AB944499E4D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5AB304A-90E9-49C7-B576-ACF04C46BD26}">
      <dgm:prSet phldrT="[Texto]"/>
      <dgm:spPr/>
      <dgm:t>
        <a:bodyPr/>
        <a:lstStyle/>
        <a:p>
          <a:r>
            <a:rPr lang="es-CL" dirty="0" smtClean="0"/>
            <a:t>2018</a:t>
          </a:r>
          <a:endParaRPr lang="es-CL" dirty="0"/>
        </a:p>
      </dgm:t>
    </dgm:pt>
    <dgm:pt modelId="{CBFD5008-E39E-4D24-BC1B-78C9650D87A9}" type="parTrans" cxnId="{B3ACAE6F-E62F-43E1-A83B-2806FC2EFC96}">
      <dgm:prSet/>
      <dgm:spPr/>
      <dgm:t>
        <a:bodyPr/>
        <a:lstStyle/>
        <a:p>
          <a:endParaRPr lang="es-CL"/>
        </a:p>
      </dgm:t>
    </dgm:pt>
    <dgm:pt modelId="{CAFA12A8-1ADD-47CC-AF23-1EA317166A1C}" type="sibTrans" cxnId="{B3ACAE6F-E62F-43E1-A83B-2806FC2EFC96}">
      <dgm:prSet/>
      <dgm:spPr/>
      <dgm:t>
        <a:bodyPr/>
        <a:lstStyle/>
        <a:p>
          <a:endParaRPr lang="es-CL"/>
        </a:p>
      </dgm:t>
    </dgm:pt>
    <dgm:pt modelId="{0C0DA089-E555-4F04-B44B-190D0C2EFCC5}">
      <dgm:prSet phldrT="[Texto]"/>
      <dgm:spPr/>
      <dgm:t>
        <a:bodyPr/>
        <a:lstStyle/>
        <a:p>
          <a:r>
            <a:rPr lang="es-CL" dirty="0" smtClean="0"/>
            <a:t>2019</a:t>
          </a:r>
          <a:endParaRPr lang="es-CL" dirty="0"/>
        </a:p>
      </dgm:t>
    </dgm:pt>
    <dgm:pt modelId="{1E6B8227-B22A-4EB2-8337-2B0A1610C66E}" type="parTrans" cxnId="{F106A88F-A777-4309-B287-02184D57E20A}">
      <dgm:prSet/>
      <dgm:spPr/>
      <dgm:t>
        <a:bodyPr/>
        <a:lstStyle/>
        <a:p>
          <a:endParaRPr lang="es-CL"/>
        </a:p>
      </dgm:t>
    </dgm:pt>
    <dgm:pt modelId="{1D1F99FA-3E04-480B-A4F2-C363E3704362}" type="sibTrans" cxnId="{F106A88F-A777-4309-B287-02184D57E20A}">
      <dgm:prSet/>
      <dgm:spPr/>
      <dgm:t>
        <a:bodyPr/>
        <a:lstStyle/>
        <a:p>
          <a:endParaRPr lang="es-CL"/>
        </a:p>
      </dgm:t>
    </dgm:pt>
    <dgm:pt modelId="{6FCBEFF3-D78B-441F-A770-0C5E30A60AD0}">
      <dgm:prSet phldrT="[Texto]"/>
      <dgm:spPr/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2016</a:t>
          </a:r>
          <a:endParaRPr lang="es-CL" dirty="0">
            <a:solidFill>
              <a:schemeClr val="bg1"/>
            </a:solidFill>
          </a:endParaRPr>
        </a:p>
      </dgm:t>
    </dgm:pt>
    <dgm:pt modelId="{DE5A27AD-F39F-4E68-B98D-E8858151F732}" type="parTrans" cxnId="{3766D3C3-4D52-4E26-A958-AA79BD38AA01}">
      <dgm:prSet/>
      <dgm:spPr/>
      <dgm:t>
        <a:bodyPr/>
        <a:lstStyle/>
        <a:p>
          <a:endParaRPr lang="es-CL"/>
        </a:p>
      </dgm:t>
    </dgm:pt>
    <dgm:pt modelId="{04A9790C-5025-4333-9FD5-BDF5F709E8A5}" type="sibTrans" cxnId="{3766D3C3-4D52-4E26-A958-AA79BD38AA01}">
      <dgm:prSet/>
      <dgm:spPr/>
      <dgm:t>
        <a:bodyPr/>
        <a:lstStyle/>
        <a:p>
          <a:endParaRPr lang="es-CL"/>
        </a:p>
      </dgm:t>
    </dgm:pt>
    <dgm:pt modelId="{1414BE73-A1A5-4C5B-B7E7-089B7F54585E}">
      <dgm:prSet phldrT="[Texto]"/>
      <dgm:spPr/>
      <dgm:t>
        <a:bodyPr/>
        <a:lstStyle/>
        <a:p>
          <a:r>
            <a:rPr lang="es-CL" dirty="0" smtClean="0"/>
            <a:t>2016</a:t>
          </a:r>
          <a:endParaRPr lang="es-CL" dirty="0"/>
        </a:p>
      </dgm:t>
    </dgm:pt>
    <dgm:pt modelId="{7D178F6C-056C-44A0-A450-C1825AC831BC}" type="parTrans" cxnId="{4D4B1507-05D4-4819-A3FF-FAEFD862D2B0}">
      <dgm:prSet/>
      <dgm:spPr/>
      <dgm:t>
        <a:bodyPr/>
        <a:lstStyle/>
        <a:p>
          <a:endParaRPr lang="es-CL"/>
        </a:p>
      </dgm:t>
    </dgm:pt>
    <dgm:pt modelId="{0212BB10-024B-4D51-90B4-F3CBC74FA5E4}" type="sibTrans" cxnId="{4D4B1507-05D4-4819-A3FF-FAEFD862D2B0}">
      <dgm:prSet/>
      <dgm:spPr/>
      <dgm:t>
        <a:bodyPr/>
        <a:lstStyle/>
        <a:p>
          <a:endParaRPr lang="es-CL"/>
        </a:p>
      </dgm:t>
    </dgm:pt>
    <dgm:pt modelId="{E2B93B40-AA9B-4B62-AA1C-1C5A6F8EE1D1}">
      <dgm:prSet phldrT="[Texto]"/>
      <dgm:spPr/>
      <dgm:t>
        <a:bodyPr/>
        <a:lstStyle/>
        <a:p>
          <a:r>
            <a:rPr lang="es-CL" dirty="0" smtClean="0"/>
            <a:t>2020</a:t>
          </a:r>
          <a:endParaRPr lang="es-CL" dirty="0"/>
        </a:p>
      </dgm:t>
    </dgm:pt>
    <dgm:pt modelId="{B0EA85DA-0D0C-4CF5-A960-C4B18F4215F6}" type="parTrans" cxnId="{398E2E46-A975-4268-B53D-0FD48AFAE73A}">
      <dgm:prSet/>
      <dgm:spPr/>
      <dgm:t>
        <a:bodyPr/>
        <a:lstStyle/>
        <a:p>
          <a:endParaRPr lang="es-CL"/>
        </a:p>
      </dgm:t>
    </dgm:pt>
    <dgm:pt modelId="{DAE5A47D-0716-4ED1-BD3B-B8898FD99D8F}" type="sibTrans" cxnId="{398E2E46-A975-4268-B53D-0FD48AFAE73A}">
      <dgm:prSet/>
      <dgm:spPr/>
      <dgm:t>
        <a:bodyPr/>
        <a:lstStyle/>
        <a:p>
          <a:endParaRPr lang="es-CL"/>
        </a:p>
      </dgm:t>
    </dgm:pt>
    <dgm:pt modelId="{EA2422EF-55E5-4174-83A1-D8904D187794}">
      <dgm:prSet phldrT="[Texto]"/>
      <dgm:spPr/>
      <dgm:t>
        <a:bodyPr/>
        <a:lstStyle/>
        <a:p>
          <a:r>
            <a:rPr lang="es-CL" dirty="0" smtClean="0"/>
            <a:t>2021</a:t>
          </a:r>
          <a:endParaRPr lang="es-CL" dirty="0"/>
        </a:p>
      </dgm:t>
    </dgm:pt>
    <dgm:pt modelId="{38998FB9-DB02-43B8-B80A-012E655C731F}" type="parTrans" cxnId="{5921B298-F4B8-46F3-A705-11E83CCBA6CA}">
      <dgm:prSet/>
      <dgm:spPr/>
      <dgm:t>
        <a:bodyPr/>
        <a:lstStyle/>
        <a:p>
          <a:endParaRPr lang="es-CL"/>
        </a:p>
      </dgm:t>
    </dgm:pt>
    <dgm:pt modelId="{9F914E04-5599-4041-9E4D-FD66747A5254}" type="sibTrans" cxnId="{5921B298-F4B8-46F3-A705-11E83CCBA6CA}">
      <dgm:prSet/>
      <dgm:spPr/>
      <dgm:t>
        <a:bodyPr/>
        <a:lstStyle/>
        <a:p>
          <a:endParaRPr lang="es-CL"/>
        </a:p>
      </dgm:t>
    </dgm:pt>
    <dgm:pt modelId="{847AA068-A7BE-43CA-9D4E-A79BCA2F9A8E}">
      <dgm:prSet phldrT="[Texto]"/>
      <dgm:spPr/>
      <dgm:t>
        <a:bodyPr/>
        <a:lstStyle/>
        <a:p>
          <a:r>
            <a:rPr lang="es-CL" dirty="0" smtClean="0"/>
            <a:t>2022</a:t>
          </a:r>
          <a:endParaRPr lang="es-CL" dirty="0"/>
        </a:p>
      </dgm:t>
    </dgm:pt>
    <dgm:pt modelId="{03848505-2D8A-42C0-8715-86000388D6E4}" type="parTrans" cxnId="{44BD1793-466F-4310-A8B7-65B02D6FE980}">
      <dgm:prSet/>
      <dgm:spPr/>
      <dgm:t>
        <a:bodyPr/>
        <a:lstStyle/>
        <a:p>
          <a:endParaRPr lang="es-CL"/>
        </a:p>
      </dgm:t>
    </dgm:pt>
    <dgm:pt modelId="{27EA26DC-2862-4ED5-B35C-B3A04561D811}" type="sibTrans" cxnId="{44BD1793-466F-4310-A8B7-65B02D6FE980}">
      <dgm:prSet/>
      <dgm:spPr/>
      <dgm:t>
        <a:bodyPr/>
        <a:lstStyle/>
        <a:p>
          <a:endParaRPr lang="es-CL"/>
        </a:p>
      </dgm:t>
    </dgm:pt>
    <dgm:pt modelId="{E4E662E6-85DE-4B5C-AB48-4C2928822148}">
      <dgm:prSet phldrT="[Texto]"/>
      <dgm:spPr/>
      <dgm:t>
        <a:bodyPr/>
        <a:lstStyle/>
        <a:p>
          <a:r>
            <a:rPr lang="es-CL" dirty="0" smtClean="0"/>
            <a:t>2023</a:t>
          </a:r>
          <a:endParaRPr lang="es-CL" dirty="0"/>
        </a:p>
      </dgm:t>
    </dgm:pt>
    <dgm:pt modelId="{AE707C9E-D67C-4DA0-AD19-9EA340837381}" type="parTrans" cxnId="{8AD3BC59-0DA4-4285-A73A-B1EB9E0724C8}">
      <dgm:prSet/>
      <dgm:spPr/>
      <dgm:t>
        <a:bodyPr/>
        <a:lstStyle/>
        <a:p>
          <a:endParaRPr lang="es-CL"/>
        </a:p>
      </dgm:t>
    </dgm:pt>
    <dgm:pt modelId="{78F8600F-04F6-45E4-A363-3D7368569596}" type="sibTrans" cxnId="{8AD3BC59-0DA4-4285-A73A-B1EB9E0724C8}">
      <dgm:prSet/>
      <dgm:spPr/>
      <dgm:t>
        <a:bodyPr/>
        <a:lstStyle/>
        <a:p>
          <a:endParaRPr lang="es-CL"/>
        </a:p>
      </dgm:t>
    </dgm:pt>
    <dgm:pt modelId="{7155CB6E-3905-4246-BC5E-A0565F3EF0EF}">
      <dgm:prSet phldrT="[Texto]"/>
      <dgm:spPr/>
      <dgm:t>
        <a:bodyPr/>
        <a:lstStyle/>
        <a:p>
          <a:r>
            <a:rPr lang="es-CL" dirty="0" smtClean="0"/>
            <a:t>2024</a:t>
          </a:r>
          <a:endParaRPr lang="es-CL" dirty="0"/>
        </a:p>
      </dgm:t>
    </dgm:pt>
    <dgm:pt modelId="{DFB6F1FE-C901-4187-80BD-565EE06D8DDE}" type="parTrans" cxnId="{FDFC289C-F6AD-4190-BB60-83136CD412ED}">
      <dgm:prSet/>
      <dgm:spPr/>
      <dgm:t>
        <a:bodyPr/>
        <a:lstStyle/>
        <a:p>
          <a:endParaRPr lang="es-CL"/>
        </a:p>
      </dgm:t>
    </dgm:pt>
    <dgm:pt modelId="{45ABF245-42EA-47B8-BCF6-4C9E7215BFBC}" type="sibTrans" cxnId="{FDFC289C-F6AD-4190-BB60-83136CD412ED}">
      <dgm:prSet/>
      <dgm:spPr/>
      <dgm:t>
        <a:bodyPr/>
        <a:lstStyle/>
        <a:p>
          <a:endParaRPr lang="es-CL"/>
        </a:p>
      </dgm:t>
    </dgm:pt>
    <dgm:pt modelId="{91A2A997-03A5-414C-A52C-E461CA0B9072}">
      <dgm:prSet phldrT="[Texto]"/>
      <dgm:spPr/>
      <dgm:t>
        <a:bodyPr/>
        <a:lstStyle/>
        <a:p>
          <a:r>
            <a:rPr lang="es-CL" dirty="0" smtClean="0"/>
            <a:t>2025</a:t>
          </a:r>
          <a:endParaRPr lang="es-CL" dirty="0"/>
        </a:p>
      </dgm:t>
    </dgm:pt>
    <dgm:pt modelId="{F33FABD0-0CA9-4BBB-86FB-DB96E35A96E4}" type="parTrans" cxnId="{804E04CA-97A6-4A57-AE3D-29F6316D57EB}">
      <dgm:prSet/>
      <dgm:spPr/>
      <dgm:t>
        <a:bodyPr/>
        <a:lstStyle/>
        <a:p>
          <a:endParaRPr lang="es-CL"/>
        </a:p>
      </dgm:t>
    </dgm:pt>
    <dgm:pt modelId="{9248B422-6E53-4D16-BF36-F9652312E670}" type="sibTrans" cxnId="{804E04CA-97A6-4A57-AE3D-29F6316D57EB}">
      <dgm:prSet/>
      <dgm:spPr/>
      <dgm:t>
        <a:bodyPr/>
        <a:lstStyle/>
        <a:p>
          <a:endParaRPr lang="es-CL"/>
        </a:p>
      </dgm:t>
    </dgm:pt>
    <dgm:pt modelId="{891A9493-BE4B-4A71-AD5F-C0653EFDA90C}">
      <dgm:prSet phldrT="[Texto]"/>
      <dgm:spPr/>
      <dgm:t>
        <a:bodyPr/>
        <a:lstStyle/>
        <a:p>
          <a:r>
            <a:rPr lang="es-CL" dirty="0" smtClean="0"/>
            <a:t>2026</a:t>
          </a:r>
          <a:endParaRPr lang="es-CL" dirty="0"/>
        </a:p>
      </dgm:t>
    </dgm:pt>
    <dgm:pt modelId="{3E758242-02BC-426F-A022-3BA6E3066014}" type="parTrans" cxnId="{6B790422-EAC3-4DC0-AFA8-0E503614C8D1}">
      <dgm:prSet/>
      <dgm:spPr/>
      <dgm:t>
        <a:bodyPr/>
        <a:lstStyle/>
        <a:p>
          <a:endParaRPr lang="es-CL"/>
        </a:p>
      </dgm:t>
    </dgm:pt>
    <dgm:pt modelId="{1D1A9CCC-AF0E-4954-91BE-0446D98FF37A}" type="sibTrans" cxnId="{6B790422-EAC3-4DC0-AFA8-0E503614C8D1}">
      <dgm:prSet/>
      <dgm:spPr/>
      <dgm:t>
        <a:bodyPr/>
        <a:lstStyle/>
        <a:p>
          <a:endParaRPr lang="es-CL"/>
        </a:p>
      </dgm:t>
    </dgm:pt>
    <dgm:pt modelId="{0BD7AB50-2600-4179-A3BA-AC2A95998952}">
      <dgm:prSet phldrT="[Texto]"/>
      <dgm:spPr/>
      <dgm:t>
        <a:bodyPr/>
        <a:lstStyle/>
        <a:p>
          <a:r>
            <a:rPr lang="es-CL" dirty="0" smtClean="0"/>
            <a:t>2027</a:t>
          </a:r>
          <a:endParaRPr lang="es-CL" dirty="0"/>
        </a:p>
      </dgm:t>
    </dgm:pt>
    <dgm:pt modelId="{03AA3EB2-CD9D-4818-B957-0394F1968C9C}" type="parTrans" cxnId="{54B5EFFE-61EE-4476-9FFE-6BF8CECB011C}">
      <dgm:prSet/>
      <dgm:spPr/>
      <dgm:t>
        <a:bodyPr/>
        <a:lstStyle/>
        <a:p>
          <a:endParaRPr lang="es-CL"/>
        </a:p>
      </dgm:t>
    </dgm:pt>
    <dgm:pt modelId="{D82A9BCB-4862-4049-9ED4-4432BA26BBEB}" type="sibTrans" cxnId="{54B5EFFE-61EE-4476-9FFE-6BF8CECB011C}">
      <dgm:prSet/>
      <dgm:spPr/>
      <dgm:t>
        <a:bodyPr/>
        <a:lstStyle/>
        <a:p>
          <a:endParaRPr lang="es-CL"/>
        </a:p>
      </dgm:t>
    </dgm:pt>
    <dgm:pt modelId="{06266431-F431-4306-8889-B3E78457BEED}">
      <dgm:prSet phldrT="[Texto]"/>
      <dgm:spPr/>
      <dgm:t>
        <a:bodyPr/>
        <a:lstStyle/>
        <a:p>
          <a:r>
            <a:rPr lang="es-CL" dirty="0" smtClean="0"/>
            <a:t>2028</a:t>
          </a:r>
          <a:endParaRPr lang="es-CL" dirty="0"/>
        </a:p>
      </dgm:t>
    </dgm:pt>
    <dgm:pt modelId="{B4B6E08E-3B72-480A-88FB-26407DBB165A}" type="parTrans" cxnId="{AD00403F-54BC-4259-B943-C3A6530CB23D}">
      <dgm:prSet/>
      <dgm:spPr/>
      <dgm:t>
        <a:bodyPr/>
        <a:lstStyle/>
        <a:p>
          <a:endParaRPr lang="es-CL"/>
        </a:p>
      </dgm:t>
    </dgm:pt>
    <dgm:pt modelId="{AEBD1928-61B7-4B95-9881-F7AABC37777C}" type="sibTrans" cxnId="{AD00403F-54BC-4259-B943-C3A6530CB23D}">
      <dgm:prSet/>
      <dgm:spPr/>
      <dgm:t>
        <a:bodyPr/>
        <a:lstStyle/>
        <a:p>
          <a:endParaRPr lang="es-CL"/>
        </a:p>
      </dgm:t>
    </dgm:pt>
    <dgm:pt modelId="{2595FE8D-8C44-4881-B36D-0CD2E095CB26}">
      <dgm:prSet phldrT="[Texto]"/>
      <dgm:spPr/>
      <dgm:t>
        <a:bodyPr/>
        <a:lstStyle/>
        <a:p>
          <a:r>
            <a:rPr lang="es-CL" dirty="0" smtClean="0"/>
            <a:t>2029</a:t>
          </a:r>
          <a:endParaRPr lang="es-CL" dirty="0"/>
        </a:p>
      </dgm:t>
    </dgm:pt>
    <dgm:pt modelId="{59C8D4F9-2294-4894-96C4-96D5230D5DFC}" type="parTrans" cxnId="{0F58C9BC-C576-4294-92C8-C4CE70947FFF}">
      <dgm:prSet/>
      <dgm:spPr/>
      <dgm:t>
        <a:bodyPr/>
        <a:lstStyle/>
        <a:p>
          <a:endParaRPr lang="es-CL"/>
        </a:p>
      </dgm:t>
    </dgm:pt>
    <dgm:pt modelId="{CC364EE9-C71C-4755-84B5-E052B856F49D}" type="sibTrans" cxnId="{0F58C9BC-C576-4294-92C8-C4CE70947FFF}">
      <dgm:prSet/>
      <dgm:spPr/>
      <dgm:t>
        <a:bodyPr/>
        <a:lstStyle/>
        <a:p>
          <a:endParaRPr lang="es-CL"/>
        </a:p>
      </dgm:t>
    </dgm:pt>
    <dgm:pt modelId="{B6D735E3-A34B-4D4A-A1BF-F04831858EC2}">
      <dgm:prSet phldrT="[Texto]"/>
      <dgm:spPr/>
      <dgm:t>
        <a:bodyPr/>
        <a:lstStyle/>
        <a:p>
          <a:r>
            <a:rPr lang="es-CL" dirty="0" smtClean="0"/>
            <a:t>2030</a:t>
          </a:r>
          <a:endParaRPr lang="es-CL" dirty="0"/>
        </a:p>
      </dgm:t>
    </dgm:pt>
    <dgm:pt modelId="{8E77E6F7-D095-40D0-8062-52A92A127A04}" type="parTrans" cxnId="{680634E0-FC3D-4CAA-BDD0-CD19676E9F6F}">
      <dgm:prSet/>
      <dgm:spPr/>
      <dgm:t>
        <a:bodyPr/>
        <a:lstStyle/>
        <a:p>
          <a:endParaRPr lang="es-CL"/>
        </a:p>
      </dgm:t>
    </dgm:pt>
    <dgm:pt modelId="{5928C8AE-578E-4A5F-9307-75C07CAB693F}" type="sibTrans" cxnId="{680634E0-FC3D-4CAA-BDD0-CD19676E9F6F}">
      <dgm:prSet/>
      <dgm:spPr/>
      <dgm:t>
        <a:bodyPr/>
        <a:lstStyle/>
        <a:p>
          <a:endParaRPr lang="es-CL"/>
        </a:p>
      </dgm:t>
    </dgm:pt>
    <dgm:pt modelId="{0FF6CFA4-B853-4BAB-93BB-A72F2CF83404}">
      <dgm:prSet phldrT="[Texto]"/>
      <dgm:spPr/>
      <dgm:t>
        <a:bodyPr/>
        <a:lstStyle/>
        <a:p>
          <a:r>
            <a:rPr lang="es-CL" smtClean="0"/>
            <a:t>2017</a:t>
          </a:r>
          <a:endParaRPr lang="es-CL" dirty="0"/>
        </a:p>
      </dgm:t>
    </dgm:pt>
    <dgm:pt modelId="{A7F4C919-357D-4622-ACB1-64EFA5F8CCE8}" type="parTrans" cxnId="{79F072AE-3156-4154-ABF0-FF1BFDE13667}">
      <dgm:prSet/>
      <dgm:spPr/>
      <dgm:t>
        <a:bodyPr/>
        <a:lstStyle/>
        <a:p>
          <a:endParaRPr lang="es-CL"/>
        </a:p>
      </dgm:t>
    </dgm:pt>
    <dgm:pt modelId="{0D403D63-23CF-4D97-887C-05EF9DDA138E}" type="sibTrans" cxnId="{79F072AE-3156-4154-ABF0-FF1BFDE13667}">
      <dgm:prSet/>
      <dgm:spPr/>
      <dgm:t>
        <a:bodyPr/>
        <a:lstStyle/>
        <a:p>
          <a:endParaRPr lang="es-CL"/>
        </a:p>
      </dgm:t>
    </dgm:pt>
    <dgm:pt modelId="{1110E27A-A95B-4EA9-8B9C-371D0C7FECF6}" type="pres">
      <dgm:prSet presAssocID="{5327CE07-E86C-4DFF-A24F-9AB944499E4D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3C3B4B79-788C-4B3C-B1F3-65A4BCC58C4D}" type="pres">
      <dgm:prSet presAssocID="{6FCBEFF3-D78B-441F-A770-0C5E30A60AD0}" presName="parComposite" presStyleCnt="0"/>
      <dgm:spPr/>
    </dgm:pt>
    <dgm:pt modelId="{68AE6E8F-78C4-40BE-9DE0-3DBDFF830D52}" type="pres">
      <dgm:prSet presAssocID="{6FCBEFF3-D78B-441F-A770-0C5E30A60AD0}" presName="parBigCircle" presStyleLbl="node0" presStyleIdx="0" presStyleCnt="4"/>
      <dgm:spPr>
        <a:solidFill>
          <a:schemeClr val="bg1"/>
        </a:solidFill>
      </dgm:spPr>
    </dgm:pt>
    <dgm:pt modelId="{0B3AA3FC-73EA-4941-BE4A-4FF0FE08A452}" type="pres">
      <dgm:prSet presAssocID="{6FCBEFF3-D78B-441F-A770-0C5E30A60AD0}" presName="parTx" presStyleLbl="revTx" presStyleIdx="0" presStyleCnt="28"/>
      <dgm:spPr/>
      <dgm:t>
        <a:bodyPr/>
        <a:lstStyle/>
        <a:p>
          <a:endParaRPr lang="es-ES"/>
        </a:p>
      </dgm:t>
    </dgm:pt>
    <dgm:pt modelId="{4745A749-C0AF-4E72-BAAF-A8A33D165330}" type="pres">
      <dgm:prSet presAssocID="{6FCBEFF3-D78B-441F-A770-0C5E30A60AD0}" presName="bSpace" presStyleCnt="0"/>
      <dgm:spPr/>
    </dgm:pt>
    <dgm:pt modelId="{365165FC-9D0E-488E-AD52-B2DF84E270D9}" type="pres">
      <dgm:prSet presAssocID="{6FCBEFF3-D78B-441F-A770-0C5E30A60AD0}" presName="parBackupNorm" presStyleCnt="0"/>
      <dgm:spPr/>
    </dgm:pt>
    <dgm:pt modelId="{D0F75910-283B-4902-9CDD-0A576BCD1CDF}" type="pres">
      <dgm:prSet presAssocID="{04A9790C-5025-4333-9FD5-BDF5F709E8A5}" presName="parSpace" presStyleCnt="0"/>
      <dgm:spPr/>
    </dgm:pt>
    <dgm:pt modelId="{ABCB5ABB-BBAF-4F16-80BB-1D7CAF2BA893}" type="pres">
      <dgm:prSet presAssocID="{1414BE73-A1A5-4C5B-B7E7-089B7F54585E}" presName="desBackupLeftNorm" presStyleCnt="0"/>
      <dgm:spPr/>
    </dgm:pt>
    <dgm:pt modelId="{6D78A346-4AB4-4493-A7E0-8878BA93B3E8}" type="pres">
      <dgm:prSet presAssocID="{1414BE73-A1A5-4C5B-B7E7-089B7F54585E}" presName="desComposite" presStyleCnt="0"/>
      <dgm:spPr/>
    </dgm:pt>
    <dgm:pt modelId="{4973C934-D99D-42ED-A1CE-86200447B463}" type="pres">
      <dgm:prSet presAssocID="{1414BE73-A1A5-4C5B-B7E7-089B7F54585E}" presName="desCircle" presStyleLbl="node1" presStyleIdx="0" presStyleCnt="12"/>
      <dgm:spPr>
        <a:solidFill>
          <a:schemeClr val="bg1">
            <a:lumMod val="50000"/>
          </a:schemeClr>
        </a:solidFill>
      </dgm:spPr>
    </dgm:pt>
    <dgm:pt modelId="{14FF38B4-F2C7-4527-BD83-C8BCE4AA2D64}" type="pres">
      <dgm:prSet presAssocID="{1414BE73-A1A5-4C5B-B7E7-089B7F54585E}" presName="chTx" presStyleLbl="revTx" presStyleIdx="1" presStyleCnt="28"/>
      <dgm:spPr/>
      <dgm:t>
        <a:bodyPr/>
        <a:lstStyle/>
        <a:p>
          <a:endParaRPr lang="es-ES"/>
        </a:p>
      </dgm:t>
    </dgm:pt>
    <dgm:pt modelId="{5D3A8A67-B14C-445E-8B17-546733CAA92E}" type="pres">
      <dgm:prSet presAssocID="{1414BE73-A1A5-4C5B-B7E7-089B7F54585E}" presName="desTx" presStyleLbl="revTx" presStyleIdx="2" presStyleCnt="28">
        <dgm:presLayoutVars>
          <dgm:bulletEnabled val="1"/>
        </dgm:presLayoutVars>
      </dgm:prSet>
      <dgm:spPr/>
    </dgm:pt>
    <dgm:pt modelId="{AAC3254B-960B-4232-8284-A68B5EB77905}" type="pres">
      <dgm:prSet presAssocID="{1414BE73-A1A5-4C5B-B7E7-089B7F54585E}" presName="desBackupRightNorm" presStyleCnt="0"/>
      <dgm:spPr/>
    </dgm:pt>
    <dgm:pt modelId="{6E17B7A2-B26B-4F5A-9DA6-6B6AFB0E30E3}" type="pres">
      <dgm:prSet presAssocID="{0212BB10-024B-4D51-90B4-F3CBC74FA5E4}" presName="desSpace" presStyleCnt="0"/>
      <dgm:spPr/>
    </dgm:pt>
    <dgm:pt modelId="{0BF750B8-8C63-42AD-8627-9304010B572B}" type="pres">
      <dgm:prSet presAssocID="{0FF6CFA4-B853-4BAB-93BB-A72F2CF83404}" presName="desBackupLeftNorm" presStyleCnt="0"/>
      <dgm:spPr/>
    </dgm:pt>
    <dgm:pt modelId="{D64607C2-9AD1-44C9-8885-E5DD1FB6769A}" type="pres">
      <dgm:prSet presAssocID="{0FF6CFA4-B853-4BAB-93BB-A72F2CF83404}" presName="desComposite" presStyleCnt="0"/>
      <dgm:spPr/>
    </dgm:pt>
    <dgm:pt modelId="{566D8D8E-74FB-4AAE-BFA6-DFD926CAC959}" type="pres">
      <dgm:prSet presAssocID="{0FF6CFA4-B853-4BAB-93BB-A72F2CF83404}" presName="desCircle" presStyleLbl="node1" presStyleIdx="1" presStyleCnt="12" custScaleY="372212"/>
      <dgm:spPr>
        <a:solidFill>
          <a:srgbClr val="009999"/>
        </a:solidFill>
      </dgm:spPr>
      <dgm:t>
        <a:bodyPr/>
        <a:lstStyle/>
        <a:p>
          <a:endParaRPr lang="es-CL"/>
        </a:p>
      </dgm:t>
    </dgm:pt>
    <dgm:pt modelId="{0CFB2D73-B579-4CB8-B86C-8DF5B3396BB3}" type="pres">
      <dgm:prSet presAssocID="{0FF6CFA4-B853-4BAB-93BB-A72F2CF83404}" presName="chTx" presStyleLbl="revTx" presStyleIdx="3" presStyleCnt="28"/>
      <dgm:spPr/>
      <dgm:t>
        <a:bodyPr/>
        <a:lstStyle/>
        <a:p>
          <a:endParaRPr lang="es-ES"/>
        </a:p>
      </dgm:t>
    </dgm:pt>
    <dgm:pt modelId="{E80E8A56-D5DD-4E47-8F4D-E6C70C01A29B}" type="pres">
      <dgm:prSet presAssocID="{0FF6CFA4-B853-4BAB-93BB-A72F2CF83404}" presName="desTx" presStyleLbl="revTx" presStyleIdx="4" presStyleCnt="28">
        <dgm:presLayoutVars>
          <dgm:bulletEnabled val="1"/>
        </dgm:presLayoutVars>
      </dgm:prSet>
      <dgm:spPr/>
    </dgm:pt>
    <dgm:pt modelId="{93C3698B-0C3A-4299-8F2C-6ACE03C60302}" type="pres">
      <dgm:prSet presAssocID="{0FF6CFA4-B853-4BAB-93BB-A72F2CF83404}" presName="desBackupRightNorm" presStyleCnt="0"/>
      <dgm:spPr/>
    </dgm:pt>
    <dgm:pt modelId="{77BBE669-1CD2-4471-94AF-CD0B45F7D89C}" type="pres">
      <dgm:prSet presAssocID="{0D403D63-23CF-4D97-887C-05EF9DDA138E}" presName="desSpace" presStyleCnt="0"/>
      <dgm:spPr/>
    </dgm:pt>
    <dgm:pt modelId="{BFE70300-CB16-4CAB-BBB0-597A60F4FDB2}" type="pres">
      <dgm:prSet presAssocID="{45AB304A-90E9-49C7-B576-ACF04C46BD26}" presName="parComposite" presStyleCnt="0"/>
      <dgm:spPr/>
    </dgm:pt>
    <dgm:pt modelId="{B081B5F7-C8BA-4240-AD27-8D179B46D318}" type="pres">
      <dgm:prSet presAssocID="{45AB304A-90E9-49C7-B576-ACF04C46BD26}" presName="parBigCircle" presStyleLbl="node0" presStyleIdx="1" presStyleCnt="4"/>
      <dgm:spPr>
        <a:solidFill>
          <a:srgbClr val="CC3399"/>
        </a:solidFill>
      </dgm:spPr>
    </dgm:pt>
    <dgm:pt modelId="{1CC33A10-502D-4CB2-87BD-CB27C15707E0}" type="pres">
      <dgm:prSet presAssocID="{45AB304A-90E9-49C7-B576-ACF04C46BD26}" presName="parTx" presStyleLbl="revTx" presStyleIdx="5" presStyleCnt="28"/>
      <dgm:spPr/>
      <dgm:t>
        <a:bodyPr/>
        <a:lstStyle/>
        <a:p>
          <a:endParaRPr lang="es-CL"/>
        </a:p>
      </dgm:t>
    </dgm:pt>
    <dgm:pt modelId="{B9F97318-80E8-4D5C-BFA4-3AC51C5F34B5}" type="pres">
      <dgm:prSet presAssocID="{45AB304A-90E9-49C7-B576-ACF04C46BD26}" presName="bSpace" presStyleCnt="0"/>
      <dgm:spPr/>
    </dgm:pt>
    <dgm:pt modelId="{CA14E7B9-D7EB-4AF3-AA24-1305CF57C166}" type="pres">
      <dgm:prSet presAssocID="{45AB304A-90E9-49C7-B576-ACF04C46BD26}" presName="parBackupNorm" presStyleCnt="0"/>
      <dgm:spPr/>
    </dgm:pt>
    <dgm:pt modelId="{282CBD1B-A346-4DCD-959C-9DE8FA2360B3}" type="pres">
      <dgm:prSet presAssocID="{CAFA12A8-1ADD-47CC-AF23-1EA317166A1C}" presName="parSpace" presStyleCnt="0"/>
      <dgm:spPr/>
    </dgm:pt>
    <dgm:pt modelId="{7C72521B-E6C0-4648-8A36-55E81FE9D0B3}" type="pres">
      <dgm:prSet presAssocID="{0C0DA089-E555-4F04-B44B-190D0C2EFCC5}" presName="desBackupLeftNorm" presStyleCnt="0"/>
      <dgm:spPr/>
    </dgm:pt>
    <dgm:pt modelId="{43F05C62-00CE-4144-AD2F-EA5057DE1976}" type="pres">
      <dgm:prSet presAssocID="{0C0DA089-E555-4F04-B44B-190D0C2EFCC5}" presName="desComposite" presStyleCnt="0"/>
      <dgm:spPr/>
    </dgm:pt>
    <dgm:pt modelId="{C2CF4F60-68AA-4761-804C-9BF9DEFF818C}" type="pres">
      <dgm:prSet presAssocID="{0C0DA089-E555-4F04-B44B-190D0C2EFCC5}" presName="desCircle" presStyleLbl="node1" presStyleIdx="2" presStyleCnt="12"/>
      <dgm:spPr>
        <a:solidFill>
          <a:schemeClr val="bg1">
            <a:lumMod val="50000"/>
          </a:schemeClr>
        </a:solidFill>
      </dgm:spPr>
    </dgm:pt>
    <dgm:pt modelId="{65EFB371-ABD1-428F-A5DA-626217D2BC93}" type="pres">
      <dgm:prSet presAssocID="{0C0DA089-E555-4F04-B44B-190D0C2EFCC5}" presName="chTx" presStyleLbl="revTx" presStyleIdx="6" presStyleCnt="28"/>
      <dgm:spPr/>
      <dgm:t>
        <a:bodyPr/>
        <a:lstStyle/>
        <a:p>
          <a:endParaRPr lang="es-CL"/>
        </a:p>
      </dgm:t>
    </dgm:pt>
    <dgm:pt modelId="{58CAF970-B471-4A5B-9309-0900FC603FE2}" type="pres">
      <dgm:prSet presAssocID="{0C0DA089-E555-4F04-B44B-190D0C2EFCC5}" presName="desTx" presStyleLbl="revTx" presStyleIdx="7" presStyleCnt="28">
        <dgm:presLayoutVars>
          <dgm:bulletEnabled val="1"/>
        </dgm:presLayoutVars>
      </dgm:prSet>
      <dgm:spPr/>
    </dgm:pt>
    <dgm:pt modelId="{445D148C-149E-4F40-A768-5876CEAFE8E8}" type="pres">
      <dgm:prSet presAssocID="{0C0DA089-E555-4F04-B44B-190D0C2EFCC5}" presName="desBackupRightNorm" presStyleCnt="0"/>
      <dgm:spPr/>
    </dgm:pt>
    <dgm:pt modelId="{9422BCB6-9B2F-4D80-81F5-F407801CEBFA}" type="pres">
      <dgm:prSet presAssocID="{1D1F99FA-3E04-480B-A4F2-C363E3704362}" presName="desSpace" presStyleCnt="0"/>
      <dgm:spPr/>
    </dgm:pt>
    <dgm:pt modelId="{39E5E7D4-B9C1-41D2-8871-09985768DD6B}" type="pres">
      <dgm:prSet presAssocID="{E2B93B40-AA9B-4B62-AA1C-1C5A6F8EE1D1}" presName="desBackupLeftNorm" presStyleCnt="0"/>
      <dgm:spPr/>
    </dgm:pt>
    <dgm:pt modelId="{922583CE-BECC-4CF3-8270-59EA8C82C4AE}" type="pres">
      <dgm:prSet presAssocID="{E2B93B40-AA9B-4B62-AA1C-1C5A6F8EE1D1}" presName="desComposite" presStyleCnt="0"/>
      <dgm:spPr/>
    </dgm:pt>
    <dgm:pt modelId="{065CEE40-61F1-45A9-87D5-1381902A0215}" type="pres">
      <dgm:prSet presAssocID="{E2B93B40-AA9B-4B62-AA1C-1C5A6F8EE1D1}" presName="desCircle" presStyleLbl="node1" presStyleIdx="3" presStyleCnt="12"/>
      <dgm:spPr>
        <a:solidFill>
          <a:schemeClr val="bg1">
            <a:lumMod val="50000"/>
          </a:schemeClr>
        </a:solidFill>
        <a:ln w="28575">
          <a:noFill/>
        </a:ln>
      </dgm:spPr>
      <dgm:t>
        <a:bodyPr/>
        <a:lstStyle/>
        <a:p>
          <a:endParaRPr lang="es-CL"/>
        </a:p>
      </dgm:t>
    </dgm:pt>
    <dgm:pt modelId="{EBFAE730-6673-4B8B-A409-6746510A2DF4}" type="pres">
      <dgm:prSet presAssocID="{E2B93B40-AA9B-4B62-AA1C-1C5A6F8EE1D1}" presName="chTx" presStyleLbl="revTx" presStyleIdx="8" presStyleCnt="28"/>
      <dgm:spPr/>
      <dgm:t>
        <a:bodyPr/>
        <a:lstStyle/>
        <a:p>
          <a:endParaRPr lang="es-CL"/>
        </a:p>
      </dgm:t>
    </dgm:pt>
    <dgm:pt modelId="{C592B039-B38E-469C-9667-DE05A54FAA03}" type="pres">
      <dgm:prSet presAssocID="{E2B93B40-AA9B-4B62-AA1C-1C5A6F8EE1D1}" presName="desTx" presStyleLbl="revTx" presStyleIdx="9" presStyleCnt="28">
        <dgm:presLayoutVars>
          <dgm:bulletEnabled val="1"/>
        </dgm:presLayoutVars>
      </dgm:prSet>
      <dgm:spPr/>
    </dgm:pt>
    <dgm:pt modelId="{EB98D6A0-F479-4749-90A3-33FA492EFF79}" type="pres">
      <dgm:prSet presAssocID="{E2B93B40-AA9B-4B62-AA1C-1C5A6F8EE1D1}" presName="desBackupRightNorm" presStyleCnt="0"/>
      <dgm:spPr/>
    </dgm:pt>
    <dgm:pt modelId="{AEFC0EC2-61EE-4887-B5D5-08BAE2E4552A}" type="pres">
      <dgm:prSet presAssocID="{DAE5A47D-0716-4ED1-BD3B-B8898FD99D8F}" presName="desSpace" presStyleCnt="0"/>
      <dgm:spPr/>
    </dgm:pt>
    <dgm:pt modelId="{32BBBB4D-759A-4A94-BA48-E4F40B0C73F3}" type="pres">
      <dgm:prSet presAssocID="{EA2422EF-55E5-4174-83A1-D8904D187794}" presName="desBackupLeftNorm" presStyleCnt="0"/>
      <dgm:spPr/>
    </dgm:pt>
    <dgm:pt modelId="{CE0E1D34-D1E3-47B7-9628-D7457497D6CD}" type="pres">
      <dgm:prSet presAssocID="{EA2422EF-55E5-4174-83A1-D8904D187794}" presName="desComposite" presStyleCnt="0"/>
      <dgm:spPr/>
    </dgm:pt>
    <dgm:pt modelId="{FB3AE225-6E0F-48B8-894B-FD847BE561EC}" type="pres">
      <dgm:prSet presAssocID="{EA2422EF-55E5-4174-83A1-D8904D187794}" presName="desCircle" presStyleLbl="node1" presStyleIdx="4" presStyleCnt="12" custScaleY="372213"/>
      <dgm:spPr>
        <a:solidFill>
          <a:srgbClr val="009999"/>
        </a:solidFill>
      </dgm:spPr>
      <dgm:t>
        <a:bodyPr/>
        <a:lstStyle/>
        <a:p>
          <a:endParaRPr lang="es-CL"/>
        </a:p>
      </dgm:t>
    </dgm:pt>
    <dgm:pt modelId="{95469C7C-E4CA-4FF0-B5E0-8A29BDF31941}" type="pres">
      <dgm:prSet presAssocID="{EA2422EF-55E5-4174-83A1-D8904D187794}" presName="chTx" presStyleLbl="revTx" presStyleIdx="10" presStyleCnt="28"/>
      <dgm:spPr/>
      <dgm:t>
        <a:bodyPr/>
        <a:lstStyle/>
        <a:p>
          <a:endParaRPr lang="es-ES"/>
        </a:p>
      </dgm:t>
    </dgm:pt>
    <dgm:pt modelId="{34EB1A65-28FA-4C7A-A6F9-9713BFE97AD7}" type="pres">
      <dgm:prSet presAssocID="{EA2422EF-55E5-4174-83A1-D8904D187794}" presName="desTx" presStyleLbl="revTx" presStyleIdx="11" presStyleCnt="28">
        <dgm:presLayoutVars>
          <dgm:bulletEnabled val="1"/>
        </dgm:presLayoutVars>
      </dgm:prSet>
      <dgm:spPr/>
    </dgm:pt>
    <dgm:pt modelId="{C0C1582C-87F9-458F-AAE1-C3187B51E276}" type="pres">
      <dgm:prSet presAssocID="{EA2422EF-55E5-4174-83A1-D8904D187794}" presName="desBackupRightNorm" presStyleCnt="0"/>
      <dgm:spPr/>
    </dgm:pt>
    <dgm:pt modelId="{BFDD49B4-FADD-45EC-A6BE-A703B8C6655C}" type="pres">
      <dgm:prSet presAssocID="{9F914E04-5599-4041-9E4D-FD66747A5254}" presName="desSpace" presStyleCnt="0"/>
      <dgm:spPr/>
    </dgm:pt>
    <dgm:pt modelId="{9D896148-524C-43DB-9CEE-3C6927264019}" type="pres">
      <dgm:prSet presAssocID="{847AA068-A7BE-43CA-9D4E-A79BCA2F9A8E}" presName="desBackupLeftNorm" presStyleCnt="0"/>
      <dgm:spPr/>
    </dgm:pt>
    <dgm:pt modelId="{AA53096B-9DCC-43F4-B770-EFBBD058F73E}" type="pres">
      <dgm:prSet presAssocID="{847AA068-A7BE-43CA-9D4E-A79BCA2F9A8E}" presName="desComposite" presStyleCnt="0"/>
      <dgm:spPr/>
    </dgm:pt>
    <dgm:pt modelId="{55765A97-1166-4CF2-BBAE-2372384E90DC}" type="pres">
      <dgm:prSet presAssocID="{847AA068-A7BE-43CA-9D4E-A79BCA2F9A8E}" presName="desCircle" presStyleLbl="node1" presStyleIdx="5" presStyleCnt="12"/>
      <dgm:spPr>
        <a:solidFill>
          <a:schemeClr val="bg1">
            <a:lumMod val="50000"/>
          </a:schemeClr>
        </a:solidFill>
      </dgm:spPr>
    </dgm:pt>
    <dgm:pt modelId="{8DBAFBE4-60E0-4982-BA97-4ADD70F2D385}" type="pres">
      <dgm:prSet presAssocID="{847AA068-A7BE-43CA-9D4E-A79BCA2F9A8E}" presName="chTx" presStyleLbl="revTx" presStyleIdx="12" presStyleCnt="28"/>
      <dgm:spPr/>
      <dgm:t>
        <a:bodyPr/>
        <a:lstStyle/>
        <a:p>
          <a:endParaRPr lang="es-ES"/>
        </a:p>
      </dgm:t>
    </dgm:pt>
    <dgm:pt modelId="{716529D7-576B-4C3D-B3A4-5D04E3186CE7}" type="pres">
      <dgm:prSet presAssocID="{847AA068-A7BE-43CA-9D4E-A79BCA2F9A8E}" presName="desTx" presStyleLbl="revTx" presStyleIdx="13" presStyleCnt="28">
        <dgm:presLayoutVars>
          <dgm:bulletEnabled val="1"/>
        </dgm:presLayoutVars>
      </dgm:prSet>
      <dgm:spPr/>
    </dgm:pt>
    <dgm:pt modelId="{A24C2CE3-8EA5-45AD-8030-0280CABF4006}" type="pres">
      <dgm:prSet presAssocID="{847AA068-A7BE-43CA-9D4E-A79BCA2F9A8E}" presName="desBackupRightNorm" presStyleCnt="0"/>
      <dgm:spPr/>
    </dgm:pt>
    <dgm:pt modelId="{38E941CC-C77F-45CE-B8EF-2F7D085F009A}" type="pres">
      <dgm:prSet presAssocID="{27EA26DC-2862-4ED5-B35C-B3A04561D811}" presName="desSpace" presStyleCnt="0"/>
      <dgm:spPr/>
    </dgm:pt>
    <dgm:pt modelId="{D47A28AD-CC7D-4C5A-8B1C-E752E5997E42}" type="pres">
      <dgm:prSet presAssocID="{E4E662E6-85DE-4B5C-AB48-4C2928822148}" presName="parComposite" presStyleCnt="0"/>
      <dgm:spPr/>
    </dgm:pt>
    <dgm:pt modelId="{9BF8066F-9088-4779-B9ED-8F966A60DC19}" type="pres">
      <dgm:prSet presAssocID="{E4E662E6-85DE-4B5C-AB48-4C2928822148}" presName="parBigCircle" presStyleLbl="node0" presStyleIdx="2" presStyleCnt="4"/>
      <dgm:spPr>
        <a:solidFill>
          <a:srgbClr val="CC3399"/>
        </a:solidFill>
      </dgm:spPr>
    </dgm:pt>
    <dgm:pt modelId="{CE030E5E-548A-4DDF-8A1F-4E37674BFB1E}" type="pres">
      <dgm:prSet presAssocID="{E4E662E6-85DE-4B5C-AB48-4C2928822148}" presName="parTx" presStyleLbl="revTx" presStyleIdx="14" presStyleCnt="28"/>
      <dgm:spPr/>
      <dgm:t>
        <a:bodyPr/>
        <a:lstStyle/>
        <a:p>
          <a:endParaRPr lang="es-ES"/>
        </a:p>
      </dgm:t>
    </dgm:pt>
    <dgm:pt modelId="{7C6B2ADC-D04D-4A3B-A981-776C276857BA}" type="pres">
      <dgm:prSet presAssocID="{E4E662E6-85DE-4B5C-AB48-4C2928822148}" presName="bSpace" presStyleCnt="0"/>
      <dgm:spPr/>
    </dgm:pt>
    <dgm:pt modelId="{0ACA3E1D-4754-41B6-8B9F-3D1FE7C542B7}" type="pres">
      <dgm:prSet presAssocID="{E4E662E6-85DE-4B5C-AB48-4C2928822148}" presName="parBackupNorm" presStyleCnt="0"/>
      <dgm:spPr/>
    </dgm:pt>
    <dgm:pt modelId="{9D13735D-528A-4947-A784-B8D7F8A325B7}" type="pres">
      <dgm:prSet presAssocID="{78F8600F-04F6-45E4-A363-3D7368569596}" presName="parSpace" presStyleCnt="0"/>
      <dgm:spPr/>
    </dgm:pt>
    <dgm:pt modelId="{8A70A487-1C6A-48FF-91E5-BD11B52CF4D1}" type="pres">
      <dgm:prSet presAssocID="{7155CB6E-3905-4246-BC5E-A0565F3EF0EF}" presName="desBackupLeftNorm" presStyleCnt="0"/>
      <dgm:spPr/>
    </dgm:pt>
    <dgm:pt modelId="{1E8D0774-5E15-44BC-A76B-17C3990BB592}" type="pres">
      <dgm:prSet presAssocID="{7155CB6E-3905-4246-BC5E-A0565F3EF0EF}" presName="desComposite" presStyleCnt="0"/>
      <dgm:spPr/>
    </dgm:pt>
    <dgm:pt modelId="{E2455857-CBEA-4F83-B0F9-1F29CA4C9D60}" type="pres">
      <dgm:prSet presAssocID="{7155CB6E-3905-4246-BC5E-A0565F3EF0EF}" presName="desCircle" presStyleLbl="node1" presStyleIdx="6" presStyleCnt="12"/>
      <dgm:spPr>
        <a:solidFill>
          <a:schemeClr val="bg1">
            <a:lumMod val="50000"/>
          </a:schemeClr>
        </a:solidFill>
        <a:ln w="28575">
          <a:noFill/>
        </a:ln>
      </dgm:spPr>
      <dgm:t>
        <a:bodyPr/>
        <a:lstStyle/>
        <a:p>
          <a:endParaRPr lang="es-CL"/>
        </a:p>
      </dgm:t>
    </dgm:pt>
    <dgm:pt modelId="{F023B5BE-98E4-4449-9340-0D65DD8B0411}" type="pres">
      <dgm:prSet presAssocID="{7155CB6E-3905-4246-BC5E-A0565F3EF0EF}" presName="chTx" presStyleLbl="revTx" presStyleIdx="15" presStyleCnt="28"/>
      <dgm:spPr/>
      <dgm:t>
        <a:bodyPr/>
        <a:lstStyle/>
        <a:p>
          <a:endParaRPr lang="es-ES"/>
        </a:p>
      </dgm:t>
    </dgm:pt>
    <dgm:pt modelId="{C8478E4D-3231-43C3-8AF1-B5424BDEF088}" type="pres">
      <dgm:prSet presAssocID="{7155CB6E-3905-4246-BC5E-A0565F3EF0EF}" presName="desTx" presStyleLbl="revTx" presStyleIdx="16" presStyleCnt="28">
        <dgm:presLayoutVars>
          <dgm:bulletEnabled val="1"/>
        </dgm:presLayoutVars>
      </dgm:prSet>
      <dgm:spPr/>
    </dgm:pt>
    <dgm:pt modelId="{6D332125-39C0-426F-BC65-7107DDDDA70C}" type="pres">
      <dgm:prSet presAssocID="{7155CB6E-3905-4246-BC5E-A0565F3EF0EF}" presName="desBackupRightNorm" presStyleCnt="0"/>
      <dgm:spPr/>
    </dgm:pt>
    <dgm:pt modelId="{2E3C2D39-6733-41F5-94EB-7CF07A672A36}" type="pres">
      <dgm:prSet presAssocID="{45ABF245-42EA-47B8-BCF6-4C9E7215BFBC}" presName="desSpace" presStyleCnt="0"/>
      <dgm:spPr/>
    </dgm:pt>
    <dgm:pt modelId="{C034CA4E-949F-42A2-89FA-1E3224FFA4D7}" type="pres">
      <dgm:prSet presAssocID="{91A2A997-03A5-414C-A52C-E461CA0B9072}" presName="desBackupLeftNorm" presStyleCnt="0"/>
      <dgm:spPr/>
    </dgm:pt>
    <dgm:pt modelId="{16D81AFF-3FE3-472C-BD08-58243B9E7F62}" type="pres">
      <dgm:prSet presAssocID="{91A2A997-03A5-414C-A52C-E461CA0B9072}" presName="desComposite" presStyleCnt="0"/>
      <dgm:spPr/>
    </dgm:pt>
    <dgm:pt modelId="{C1ADF45B-4220-4CD8-8C44-BB7E4934A38F}" type="pres">
      <dgm:prSet presAssocID="{91A2A997-03A5-414C-A52C-E461CA0B9072}" presName="desCircle" presStyleLbl="node1" presStyleIdx="7" presStyleCnt="12" custScaleY="372213"/>
      <dgm:spPr>
        <a:solidFill>
          <a:srgbClr val="009999"/>
        </a:solidFill>
      </dgm:spPr>
      <dgm:t>
        <a:bodyPr/>
        <a:lstStyle/>
        <a:p>
          <a:endParaRPr lang="es-CL"/>
        </a:p>
      </dgm:t>
    </dgm:pt>
    <dgm:pt modelId="{A9491B77-B9F4-42DE-BB13-03AFCC802511}" type="pres">
      <dgm:prSet presAssocID="{91A2A997-03A5-414C-A52C-E461CA0B9072}" presName="chTx" presStyleLbl="revTx" presStyleIdx="17" presStyleCnt="28"/>
      <dgm:spPr/>
      <dgm:t>
        <a:bodyPr/>
        <a:lstStyle/>
        <a:p>
          <a:endParaRPr lang="es-ES"/>
        </a:p>
      </dgm:t>
    </dgm:pt>
    <dgm:pt modelId="{0EDA9F69-9B35-4BFC-B99A-30F4E69C6BC9}" type="pres">
      <dgm:prSet presAssocID="{91A2A997-03A5-414C-A52C-E461CA0B9072}" presName="desTx" presStyleLbl="revTx" presStyleIdx="18" presStyleCnt="28">
        <dgm:presLayoutVars>
          <dgm:bulletEnabled val="1"/>
        </dgm:presLayoutVars>
      </dgm:prSet>
      <dgm:spPr/>
    </dgm:pt>
    <dgm:pt modelId="{FBA4F218-3278-4070-82F6-2ABC48E772B1}" type="pres">
      <dgm:prSet presAssocID="{91A2A997-03A5-414C-A52C-E461CA0B9072}" presName="desBackupRightNorm" presStyleCnt="0"/>
      <dgm:spPr/>
    </dgm:pt>
    <dgm:pt modelId="{657C46A9-DF52-4994-B7BF-68C9FF77B7C0}" type="pres">
      <dgm:prSet presAssocID="{9248B422-6E53-4D16-BF36-F9652312E670}" presName="desSpace" presStyleCnt="0"/>
      <dgm:spPr/>
    </dgm:pt>
    <dgm:pt modelId="{8C967D00-E060-44CF-8232-1150CF1A0702}" type="pres">
      <dgm:prSet presAssocID="{891A9493-BE4B-4A71-AD5F-C0653EFDA90C}" presName="desBackupLeftNorm" presStyleCnt="0"/>
      <dgm:spPr/>
    </dgm:pt>
    <dgm:pt modelId="{75C9D84E-ED4D-4864-9A39-1361ACCE0AB0}" type="pres">
      <dgm:prSet presAssocID="{891A9493-BE4B-4A71-AD5F-C0653EFDA90C}" presName="desComposite" presStyleCnt="0"/>
      <dgm:spPr/>
    </dgm:pt>
    <dgm:pt modelId="{F0BBBA1F-09E2-4AE4-87E7-E04A04B5464F}" type="pres">
      <dgm:prSet presAssocID="{891A9493-BE4B-4A71-AD5F-C0653EFDA90C}" presName="desCircle" presStyleLbl="node1" presStyleIdx="8" presStyleCnt="12"/>
      <dgm:spPr>
        <a:solidFill>
          <a:schemeClr val="bg1">
            <a:lumMod val="50000"/>
          </a:schemeClr>
        </a:solidFill>
      </dgm:spPr>
    </dgm:pt>
    <dgm:pt modelId="{82EC0C3B-3ADB-46B5-80D2-B07484C25595}" type="pres">
      <dgm:prSet presAssocID="{891A9493-BE4B-4A71-AD5F-C0653EFDA90C}" presName="chTx" presStyleLbl="revTx" presStyleIdx="19" presStyleCnt="28"/>
      <dgm:spPr/>
      <dgm:t>
        <a:bodyPr/>
        <a:lstStyle/>
        <a:p>
          <a:endParaRPr lang="es-ES"/>
        </a:p>
      </dgm:t>
    </dgm:pt>
    <dgm:pt modelId="{D6EB6B3B-99B6-41B8-B864-0F015DDD549F}" type="pres">
      <dgm:prSet presAssocID="{891A9493-BE4B-4A71-AD5F-C0653EFDA90C}" presName="desTx" presStyleLbl="revTx" presStyleIdx="20" presStyleCnt="28">
        <dgm:presLayoutVars>
          <dgm:bulletEnabled val="1"/>
        </dgm:presLayoutVars>
      </dgm:prSet>
      <dgm:spPr/>
    </dgm:pt>
    <dgm:pt modelId="{9901B87C-DF34-4CB8-996F-CA81A139D562}" type="pres">
      <dgm:prSet presAssocID="{891A9493-BE4B-4A71-AD5F-C0653EFDA90C}" presName="desBackupRightNorm" presStyleCnt="0"/>
      <dgm:spPr/>
    </dgm:pt>
    <dgm:pt modelId="{319AACBB-EC48-490C-846F-DC3F464259F0}" type="pres">
      <dgm:prSet presAssocID="{1D1A9CCC-AF0E-4954-91BE-0446D98FF37A}" presName="desSpace" presStyleCnt="0"/>
      <dgm:spPr/>
    </dgm:pt>
    <dgm:pt modelId="{2E916F41-593C-4105-9A28-1AE562AE9299}" type="pres">
      <dgm:prSet presAssocID="{0BD7AB50-2600-4179-A3BA-AC2A95998952}" presName="desBackupLeftNorm" presStyleCnt="0"/>
      <dgm:spPr/>
    </dgm:pt>
    <dgm:pt modelId="{D4C1822D-FCF5-4F3F-8D95-A518B607DA61}" type="pres">
      <dgm:prSet presAssocID="{0BD7AB50-2600-4179-A3BA-AC2A95998952}" presName="desComposite" presStyleCnt="0"/>
      <dgm:spPr/>
    </dgm:pt>
    <dgm:pt modelId="{9B97EE05-953F-4B83-BF53-0AD5119D73FB}" type="pres">
      <dgm:prSet presAssocID="{0BD7AB50-2600-4179-A3BA-AC2A95998952}" presName="desCircle" presStyleLbl="node1" presStyleIdx="9" presStyleCnt="12"/>
      <dgm:spPr>
        <a:solidFill>
          <a:schemeClr val="bg1">
            <a:lumMod val="50000"/>
          </a:schemeClr>
        </a:solidFill>
      </dgm:spPr>
    </dgm:pt>
    <dgm:pt modelId="{F354E6A6-A1F3-4577-849A-8DBCD60CEB9C}" type="pres">
      <dgm:prSet presAssocID="{0BD7AB50-2600-4179-A3BA-AC2A95998952}" presName="chTx" presStyleLbl="revTx" presStyleIdx="21" presStyleCnt="28"/>
      <dgm:spPr/>
      <dgm:t>
        <a:bodyPr/>
        <a:lstStyle/>
        <a:p>
          <a:endParaRPr lang="es-ES"/>
        </a:p>
      </dgm:t>
    </dgm:pt>
    <dgm:pt modelId="{3EC073FC-4CD0-4B73-A5CD-CBAE89BEAB77}" type="pres">
      <dgm:prSet presAssocID="{0BD7AB50-2600-4179-A3BA-AC2A95998952}" presName="desTx" presStyleLbl="revTx" presStyleIdx="22" presStyleCnt="28">
        <dgm:presLayoutVars>
          <dgm:bulletEnabled val="1"/>
        </dgm:presLayoutVars>
      </dgm:prSet>
      <dgm:spPr/>
    </dgm:pt>
    <dgm:pt modelId="{E1967C66-3888-4C6E-B29A-66407B4EF56E}" type="pres">
      <dgm:prSet presAssocID="{0BD7AB50-2600-4179-A3BA-AC2A95998952}" presName="desBackupRightNorm" presStyleCnt="0"/>
      <dgm:spPr/>
    </dgm:pt>
    <dgm:pt modelId="{128A448A-2C3A-4D18-AB7F-10145ACA735E}" type="pres">
      <dgm:prSet presAssocID="{D82A9BCB-4862-4049-9ED4-4432BA26BBEB}" presName="desSpace" presStyleCnt="0"/>
      <dgm:spPr/>
    </dgm:pt>
    <dgm:pt modelId="{67DE3214-6020-4C9D-B101-B0BBDB0483DE}" type="pres">
      <dgm:prSet presAssocID="{06266431-F431-4306-8889-B3E78457BEED}" presName="desBackupLeftNorm" presStyleCnt="0"/>
      <dgm:spPr/>
    </dgm:pt>
    <dgm:pt modelId="{B90D625A-4C79-431D-A7C3-10E2AF6F5FE0}" type="pres">
      <dgm:prSet presAssocID="{06266431-F431-4306-8889-B3E78457BEED}" presName="desComposite" presStyleCnt="0"/>
      <dgm:spPr/>
    </dgm:pt>
    <dgm:pt modelId="{B0CB1A65-2DBF-4694-9C4E-24CB4B26D03B}" type="pres">
      <dgm:prSet presAssocID="{06266431-F431-4306-8889-B3E78457BEED}" presName="desCircle" presStyleLbl="node1" presStyleIdx="10" presStyleCnt="12"/>
      <dgm:spPr>
        <a:solidFill>
          <a:schemeClr val="bg1">
            <a:lumMod val="50000"/>
          </a:schemeClr>
        </a:solidFill>
        <a:ln w="28575">
          <a:noFill/>
        </a:ln>
      </dgm:spPr>
      <dgm:t>
        <a:bodyPr/>
        <a:lstStyle/>
        <a:p>
          <a:endParaRPr lang="es-CL"/>
        </a:p>
      </dgm:t>
    </dgm:pt>
    <dgm:pt modelId="{5201F119-9C13-4ED2-8CE1-66D33815A605}" type="pres">
      <dgm:prSet presAssocID="{06266431-F431-4306-8889-B3E78457BEED}" presName="chTx" presStyleLbl="revTx" presStyleIdx="23" presStyleCnt="28"/>
      <dgm:spPr/>
      <dgm:t>
        <a:bodyPr/>
        <a:lstStyle/>
        <a:p>
          <a:endParaRPr lang="es-ES"/>
        </a:p>
      </dgm:t>
    </dgm:pt>
    <dgm:pt modelId="{460640E3-1BF8-468D-83CC-B33199C7F7D9}" type="pres">
      <dgm:prSet presAssocID="{06266431-F431-4306-8889-B3E78457BEED}" presName="desTx" presStyleLbl="revTx" presStyleIdx="24" presStyleCnt="28">
        <dgm:presLayoutVars>
          <dgm:bulletEnabled val="1"/>
        </dgm:presLayoutVars>
      </dgm:prSet>
      <dgm:spPr/>
    </dgm:pt>
    <dgm:pt modelId="{BEBE6583-1360-4D0B-B719-87FC05AB4788}" type="pres">
      <dgm:prSet presAssocID="{06266431-F431-4306-8889-B3E78457BEED}" presName="desBackupRightNorm" presStyleCnt="0"/>
      <dgm:spPr/>
    </dgm:pt>
    <dgm:pt modelId="{CE243BAB-4553-4CE0-95EB-6403DD5D4053}" type="pres">
      <dgm:prSet presAssocID="{AEBD1928-61B7-4B95-9881-F7AABC37777C}" presName="desSpace" presStyleCnt="0"/>
      <dgm:spPr/>
    </dgm:pt>
    <dgm:pt modelId="{ED9CCBF5-16E8-4C74-84F1-A549F51346EC}" type="pres">
      <dgm:prSet presAssocID="{2595FE8D-8C44-4881-B36D-0CD2E095CB26}" presName="desBackupLeftNorm" presStyleCnt="0"/>
      <dgm:spPr/>
    </dgm:pt>
    <dgm:pt modelId="{09B9962C-CBBE-47A9-A758-57144F0E44B2}" type="pres">
      <dgm:prSet presAssocID="{2595FE8D-8C44-4881-B36D-0CD2E095CB26}" presName="desComposite" presStyleCnt="0"/>
      <dgm:spPr/>
    </dgm:pt>
    <dgm:pt modelId="{C11BD605-661A-40CE-B58B-6AF936788869}" type="pres">
      <dgm:prSet presAssocID="{2595FE8D-8C44-4881-B36D-0CD2E095CB26}" presName="desCircle" presStyleLbl="node1" presStyleIdx="11" presStyleCnt="12" custScaleY="372213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24451B1F-167D-4C29-99B1-2BF732755455}" type="pres">
      <dgm:prSet presAssocID="{2595FE8D-8C44-4881-B36D-0CD2E095CB26}" presName="chTx" presStyleLbl="revTx" presStyleIdx="25" presStyleCnt="28"/>
      <dgm:spPr/>
      <dgm:t>
        <a:bodyPr/>
        <a:lstStyle/>
        <a:p>
          <a:endParaRPr lang="es-ES"/>
        </a:p>
      </dgm:t>
    </dgm:pt>
    <dgm:pt modelId="{9436F594-F9E7-417E-9B4E-1468586F3267}" type="pres">
      <dgm:prSet presAssocID="{2595FE8D-8C44-4881-B36D-0CD2E095CB26}" presName="desTx" presStyleLbl="revTx" presStyleIdx="26" presStyleCnt="28">
        <dgm:presLayoutVars>
          <dgm:bulletEnabled val="1"/>
        </dgm:presLayoutVars>
      </dgm:prSet>
      <dgm:spPr/>
    </dgm:pt>
    <dgm:pt modelId="{6D42A891-BF48-4174-8378-07402907ED92}" type="pres">
      <dgm:prSet presAssocID="{2595FE8D-8C44-4881-B36D-0CD2E095CB26}" presName="desBackupRightNorm" presStyleCnt="0"/>
      <dgm:spPr/>
    </dgm:pt>
    <dgm:pt modelId="{E3BB062A-0873-4F9B-B428-A7D8FF7206AD}" type="pres">
      <dgm:prSet presAssocID="{CC364EE9-C71C-4755-84B5-E052B856F49D}" presName="desSpace" presStyleCnt="0"/>
      <dgm:spPr/>
    </dgm:pt>
    <dgm:pt modelId="{D8D5D68B-2265-434C-92E8-65F3A460DDE8}" type="pres">
      <dgm:prSet presAssocID="{B6D735E3-A34B-4D4A-A1BF-F04831858EC2}" presName="parComposite" presStyleCnt="0"/>
      <dgm:spPr/>
    </dgm:pt>
    <dgm:pt modelId="{CC0DDAF3-866B-43B3-9E46-C999C2DAE8A4}" type="pres">
      <dgm:prSet presAssocID="{B6D735E3-A34B-4D4A-A1BF-F04831858EC2}" presName="parBigCircle" presStyleLbl="node0" presStyleIdx="3" presStyleCnt="4"/>
      <dgm:spPr>
        <a:solidFill>
          <a:srgbClr val="CC3399"/>
        </a:solidFill>
      </dgm:spPr>
      <dgm:t>
        <a:bodyPr/>
        <a:lstStyle/>
        <a:p>
          <a:endParaRPr lang="es-CL"/>
        </a:p>
      </dgm:t>
    </dgm:pt>
    <dgm:pt modelId="{30EAF6A3-C24E-4A0E-89D7-FC6ACAD508DB}" type="pres">
      <dgm:prSet presAssocID="{B6D735E3-A34B-4D4A-A1BF-F04831858EC2}" presName="parTx" presStyleLbl="revTx" presStyleIdx="27" presStyleCnt="28"/>
      <dgm:spPr/>
      <dgm:t>
        <a:bodyPr/>
        <a:lstStyle/>
        <a:p>
          <a:endParaRPr lang="es-ES"/>
        </a:p>
      </dgm:t>
    </dgm:pt>
    <dgm:pt modelId="{C3DA2612-D6C1-4651-B760-9373F5DA41F8}" type="pres">
      <dgm:prSet presAssocID="{B6D735E3-A34B-4D4A-A1BF-F04831858EC2}" presName="bSpace" presStyleCnt="0"/>
      <dgm:spPr/>
    </dgm:pt>
    <dgm:pt modelId="{098D7284-3C42-4BE4-A3A7-E922DCB47FC7}" type="pres">
      <dgm:prSet presAssocID="{B6D735E3-A34B-4D4A-A1BF-F04831858EC2}" presName="parBackupNorm" presStyleCnt="0"/>
      <dgm:spPr/>
    </dgm:pt>
    <dgm:pt modelId="{1F793B72-0601-4987-B5DE-95865AE406F0}" type="pres">
      <dgm:prSet presAssocID="{5928C8AE-578E-4A5F-9307-75C07CAB693F}" presName="parSpace" presStyleCnt="0"/>
      <dgm:spPr/>
    </dgm:pt>
  </dgm:ptLst>
  <dgm:cxnLst>
    <dgm:cxn modelId="{2BD20D39-7036-4AF5-A466-0BCA3EBFA3E4}" type="presOf" srcId="{91A2A997-03A5-414C-A52C-E461CA0B9072}" destId="{A9491B77-B9F4-42DE-BB13-03AFCC802511}" srcOrd="0" destOrd="0" presId="urn:microsoft.com/office/officeart/2008/layout/CircleAccentTimeline"/>
    <dgm:cxn modelId="{F106A88F-A777-4309-B287-02184D57E20A}" srcId="{45AB304A-90E9-49C7-B576-ACF04C46BD26}" destId="{0C0DA089-E555-4F04-B44B-190D0C2EFCC5}" srcOrd="0" destOrd="0" parTransId="{1E6B8227-B22A-4EB2-8337-2B0A1610C66E}" sibTransId="{1D1F99FA-3E04-480B-A4F2-C363E3704362}"/>
    <dgm:cxn modelId="{8AD3BC59-0DA4-4285-A73A-B1EB9E0724C8}" srcId="{5327CE07-E86C-4DFF-A24F-9AB944499E4D}" destId="{E4E662E6-85DE-4B5C-AB48-4C2928822148}" srcOrd="2" destOrd="0" parTransId="{AE707C9E-D67C-4DA0-AD19-9EA340837381}" sibTransId="{78F8600F-04F6-45E4-A363-3D7368569596}"/>
    <dgm:cxn modelId="{FDFC289C-F6AD-4190-BB60-83136CD412ED}" srcId="{E4E662E6-85DE-4B5C-AB48-4C2928822148}" destId="{7155CB6E-3905-4246-BC5E-A0565F3EF0EF}" srcOrd="0" destOrd="0" parTransId="{DFB6F1FE-C901-4187-80BD-565EE06D8DDE}" sibTransId="{45ABF245-42EA-47B8-BCF6-4C9E7215BFBC}"/>
    <dgm:cxn modelId="{0F58C9BC-C576-4294-92C8-C4CE70947FFF}" srcId="{E4E662E6-85DE-4B5C-AB48-4C2928822148}" destId="{2595FE8D-8C44-4881-B36D-0CD2E095CB26}" srcOrd="5" destOrd="0" parTransId="{59C8D4F9-2294-4894-96C4-96D5230D5DFC}" sibTransId="{CC364EE9-C71C-4755-84B5-E052B856F49D}"/>
    <dgm:cxn modelId="{44BD1793-466F-4310-A8B7-65B02D6FE980}" srcId="{45AB304A-90E9-49C7-B576-ACF04C46BD26}" destId="{847AA068-A7BE-43CA-9D4E-A79BCA2F9A8E}" srcOrd="3" destOrd="0" parTransId="{03848505-2D8A-42C0-8715-86000388D6E4}" sibTransId="{27EA26DC-2862-4ED5-B35C-B3A04561D811}"/>
    <dgm:cxn modelId="{54B5EFFE-61EE-4476-9FFE-6BF8CECB011C}" srcId="{E4E662E6-85DE-4B5C-AB48-4C2928822148}" destId="{0BD7AB50-2600-4179-A3BA-AC2A95998952}" srcOrd="3" destOrd="0" parTransId="{03AA3EB2-CD9D-4818-B957-0394F1968C9C}" sibTransId="{D82A9BCB-4862-4049-9ED4-4432BA26BBEB}"/>
    <dgm:cxn modelId="{77BDD921-63F6-4567-B17E-2FA18B1359F7}" type="presOf" srcId="{E4E662E6-85DE-4B5C-AB48-4C2928822148}" destId="{CE030E5E-548A-4DDF-8A1F-4E37674BFB1E}" srcOrd="0" destOrd="0" presId="urn:microsoft.com/office/officeart/2008/layout/CircleAccentTimeline"/>
    <dgm:cxn modelId="{804E04CA-97A6-4A57-AE3D-29F6316D57EB}" srcId="{E4E662E6-85DE-4B5C-AB48-4C2928822148}" destId="{91A2A997-03A5-414C-A52C-E461CA0B9072}" srcOrd="1" destOrd="0" parTransId="{F33FABD0-0CA9-4BBB-86FB-DB96E35A96E4}" sibTransId="{9248B422-6E53-4D16-BF36-F9652312E670}"/>
    <dgm:cxn modelId="{A7274412-3B85-4BA0-9AF3-65BFB99A0457}" type="presOf" srcId="{0FF6CFA4-B853-4BAB-93BB-A72F2CF83404}" destId="{0CFB2D73-B579-4CB8-B86C-8DF5B3396BB3}" srcOrd="0" destOrd="0" presId="urn:microsoft.com/office/officeart/2008/layout/CircleAccentTimeline"/>
    <dgm:cxn modelId="{1D44083F-06F2-4346-B0E4-0B74AFEE87F3}" type="presOf" srcId="{7155CB6E-3905-4246-BC5E-A0565F3EF0EF}" destId="{F023B5BE-98E4-4449-9340-0D65DD8B0411}" srcOrd="0" destOrd="0" presId="urn:microsoft.com/office/officeart/2008/layout/CircleAccentTimeline"/>
    <dgm:cxn modelId="{55C71869-F801-4515-9AD2-AC57222F3122}" type="presOf" srcId="{5327CE07-E86C-4DFF-A24F-9AB944499E4D}" destId="{1110E27A-A95B-4EA9-8B9C-371D0C7FECF6}" srcOrd="0" destOrd="0" presId="urn:microsoft.com/office/officeart/2008/layout/CircleAccentTimeline"/>
    <dgm:cxn modelId="{04CE19F9-2B4E-4FC7-86D2-CE4B695FAE48}" type="presOf" srcId="{0C0DA089-E555-4F04-B44B-190D0C2EFCC5}" destId="{65EFB371-ABD1-428F-A5DA-626217D2BC93}" srcOrd="0" destOrd="0" presId="urn:microsoft.com/office/officeart/2008/layout/CircleAccentTimeline"/>
    <dgm:cxn modelId="{EA17C720-C941-475D-A5DA-43DBB1D42D65}" type="presOf" srcId="{45AB304A-90E9-49C7-B576-ACF04C46BD26}" destId="{1CC33A10-502D-4CB2-87BD-CB27C15707E0}" srcOrd="0" destOrd="0" presId="urn:microsoft.com/office/officeart/2008/layout/CircleAccentTimeline"/>
    <dgm:cxn modelId="{680634E0-FC3D-4CAA-BDD0-CD19676E9F6F}" srcId="{5327CE07-E86C-4DFF-A24F-9AB944499E4D}" destId="{B6D735E3-A34B-4D4A-A1BF-F04831858EC2}" srcOrd="3" destOrd="0" parTransId="{8E77E6F7-D095-40D0-8062-52A92A127A04}" sibTransId="{5928C8AE-578E-4A5F-9307-75C07CAB693F}"/>
    <dgm:cxn modelId="{6B790422-EAC3-4DC0-AFA8-0E503614C8D1}" srcId="{E4E662E6-85DE-4B5C-AB48-4C2928822148}" destId="{891A9493-BE4B-4A71-AD5F-C0653EFDA90C}" srcOrd="2" destOrd="0" parTransId="{3E758242-02BC-426F-A022-3BA6E3066014}" sibTransId="{1D1A9CCC-AF0E-4954-91BE-0446D98FF37A}"/>
    <dgm:cxn modelId="{1566BAEE-988A-4883-A45D-4E933428F2BA}" type="presOf" srcId="{EA2422EF-55E5-4174-83A1-D8904D187794}" destId="{95469C7C-E4CA-4FF0-B5E0-8A29BDF31941}" srcOrd="0" destOrd="0" presId="urn:microsoft.com/office/officeart/2008/layout/CircleAccentTimeline"/>
    <dgm:cxn modelId="{AD00403F-54BC-4259-B943-C3A6530CB23D}" srcId="{E4E662E6-85DE-4B5C-AB48-4C2928822148}" destId="{06266431-F431-4306-8889-B3E78457BEED}" srcOrd="4" destOrd="0" parTransId="{B4B6E08E-3B72-480A-88FB-26407DBB165A}" sibTransId="{AEBD1928-61B7-4B95-9881-F7AABC37777C}"/>
    <dgm:cxn modelId="{EB936099-E66A-4D1B-A3A9-E5DB0EC5DD6F}" type="presOf" srcId="{847AA068-A7BE-43CA-9D4E-A79BCA2F9A8E}" destId="{8DBAFBE4-60E0-4982-BA97-4ADD70F2D385}" srcOrd="0" destOrd="0" presId="urn:microsoft.com/office/officeart/2008/layout/CircleAccentTimeline"/>
    <dgm:cxn modelId="{A90CB716-6CD3-436A-99A5-9E4C1EF933AB}" type="presOf" srcId="{891A9493-BE4B-4A71-AD5F-C0653EFDA90C}" destId="{82EC0C3B-3ADB-46B5-80D2-B07484C25595}" srcOrd="0" destOrd="0" presId="urn:microsoft.com/office/officeart/2008/layout/CircleAccentTimeline"/>
    <dgm:cxn modelId="{398E2E46-A975-4268-B53D-0FD48AFAE73A}" srcId="{45AB304A-90E9-49C7-B576-ACF04C46BD26}" destId="{E2B93B40-AA9B-4B62-AA1C-1C5A6F8EE1D1}" srcOrd="1" destOrd="0" parTransId="{B0EA85DA-0D0C-4CF5-A960-C4B18F4215F6}" sibTransId="{DAE5A47D-0716-4ED1-BD3B-B8898FD99D8F}"/>
    <dgm:cxn modelId="{E5CB7AF8-556E-4AE6-B21A-FBF533126994}" type="presOf" srcId="{B6D735E3-A34B-4D4A-A1BF-F04831858EC2}" destId="{30EAF6A3-C24E-4A0E-89D7-FC6ACAD508DB}" srcOrd="0" destOrd="0" presId="urn:microsoft.com/office/officeart/2008/layout/CircleAccentTimeline"/>
    <dgm:cxn modelId="{D05FA2DD-44F3-4A8A-94A0-DC958E7EF2E5}" type="presOf" srcId="{6FCBEFF3-D78B-441F-A770-0C5E30A60AD0}" destId="{0B3AA3FC-73EA-4941-BE4A-4FF0FE08A452}" srcOrd="0" destOrd="0" presId="urn:microsoft.com/office/officeart/2008/layout/CircleAccentTimeline"/>
    <dgm:cxn modelId="{2984350C-45E0-4D6F-804A-AE52854B52BC}" type="presOf" srcId="{E2B93B40-AA9B-4B62-AA1C-1C5A6F8EE1D1}" destId="{EBFAE730-6673-4B8B-A409-6746510A2DF4}" srcOrd="0" destOrd="0" presId="urn:microsoft.com/office/officeart/2008/layout/CircleAccentTimeline"/>
    <dgm:cxn modelId="{6593E92B-7823-4D4A-8667-F70FE68FC23A}" type="presOf" srcId="{2595FE8D-8C44-4881-B36D-0CD2E095CB26}" destId="{24451B1F-167D-4C29-99B1-2BF732755455}" srcOrd="0" destOrd="0" presId="urn:microsoft.com/office/officeart/2008/layout/CircleAccentTimeline"/>
    <dgm:cxn modelId="{4D4B1507-05D4-4819-A3FF-FAEFD862D2B0}" srcId="{6FCBEFF3-D78B-441F-A770-0C5E30A60AD0}" destId="{1414BE73-A1A5-4C5B-B7E7-089B7F54585E}" srcOrd="0" destOrd="0" parTransId="{7D178F6C-056C-44A0-A450-C1825AC831BC}" sibTransId="{0212BB10-024B-4D51-90B4-F3CBC74FA5E4}"/>
    <dgm:cxn modelId="{2CD9D8E0-6974-41A4-B8AD-38A937C5FB6F}" type="presOf" srcId="{1414BE73-A1A5-4C5B-B7E7-089B7F54585E}" destId="{14FF38B4-F2C7-4527-BD83-C8BCE4AA2D64}" srcOrd="0" destOrd="0" presId="urn:microsoft.com/office/officeart/2008/layout/CircleAccentTimeline"/>
    <dgm:cxn modelId="{3766D3C3-4D52-4E26-A958-AA79BD38AA01}" srcId="{5327CE07-E86C-4DFF-A24F-9AB944499E4D}" destId="{6FCBEFF3-D78B-441F-A770-0C5E30A60AD0}" srcOrd="0" destOrd="0" parTransId="{DE5A27AD-F39F-4E68-B98D-E8858151F732}" sibTransId="{04A9790C-5025-4333-9FD5-BDF5F709E8A5}"/>
    <dgm:cxn modelId="{286A1F2B-F049-411B-A541-4E6690512FBA}" type="presOf" srcId="{0BD7AB50-2600-4179-A3BA-AC2A95998952}" destId="{F354E6A6-A1F3-4577-849A-8DBCD60CEB9C}" srcOrd="0" destOrd="0" presId="urn:microsoft.com/office/officeart/2008/layout/CircleAccentTimeline"/>
    <dgm:cxn modelId="{79F072AE-3156-4154-ABF0-FF1BFDE13667}" srcId="{6FCBEFF3-D78B-441F-A770-0C5E30A60AD0}" destId="{0FF6CFA4-B853-4BAB-93BB-A72F2CF83404}" srcOrd="1" destOrd="0" parTransId="{A7F4C919-357D-4622-ACB1-64EFA5F8CCE8}" sibTransId="{0D403D63-23CF-4D97-887C-05EF9DDA138E}"/>
    <dgm:cxn modelId="{B3ACAE6F-E62F-43E1-A83B-2806FC2EFC96}" srcId="{5327CE07-E86C-4DFF-A24F-9AB944499E4D}" destId="{45AB304A-90E9-49C7-B576-ACF04C46BD26}" srcOrd="1" destOrd="0" parTransId="{CBFD5008-E39E-4D24-BC1B-78C9650D87A9}" sibTransId="{CAFA12A8-1ADD-47CC-AF23-1EA317166A1C}"/>
    <dgm:cxn modelId="{5E651FCB-1F69-4FC1-9A34-A064BE3DBD7B}" type="presOf" srcId="{06266431-F431-4306-8889-B3E78457BEED}" destId="{5201F119-9C13-4ED2-8CE1-66D33815A605}" srcOrd="0" destOrd="0" presId="urn:microsoft.com/office/officeart/2008/layout/CircleAccentTimeline"/>
    <dgm:cxn modelId="{5921B298-F4B8-46F3-A705-11E83CCBA6CA}" srcId="{45AB304A-90E9-49C7-B576-ACF04C46BD26}" destId="{EA2422EF-55E5-4174-83A1-D8904D187794}" srcOrd="2" destOrd="0" parTransId="{38998FB9-DB02-43B8-B80A-012E655C731F}" sibTransId="{9F914E04-5599-4041-9E4D-FD66747A5254}"/>
    <dgm:cxn modelId="{F5C6913B-C7B5-42BB-890A-3313D37F895C}" type="presParOf" srcId="{1110E27A-A95B-4EA9-8B9C-371D0C7FECF6}" destId="{3C3B4B79-788C-4B3C-B1F3-65A4BCC58C4D}" srcOrd="0" destOrd="0" presId="urn:microsoft.com/office/officeart/2008/layout/CircleAccentTimeline"/>
    <dgm:cxn modelId="{46464872-96F4-4AF7-A4EE-83AF1F824454}" type="presParOf" srcId="{3C3B4B79-788C-4B3C-B1F3-65A4BCC58C4D}" destId="{68AE6E8F-78C4-40BE-9DE0-3DBDFF830D52}" srcOrd="0" destOrd="0" presId="urn:microsoft.com/office/officeart/2008/layout/CircleAccentTimeline"/>
    <dgm:cxn modelId="{DE315501-B3B9-4F2F-BB06-75FEBC507E78}" type="presParOf" srcId="{3C3B4B79-788C-4B3C-B1F3-65A4BCC58C4D}" destId="{0B3AA3FC-73EA-4941-BE4A-4FF0FE08A452}" srcOrd="1" destOrd="0" presId="urn:microsoft.com/office/officeart/2008/layout/CircleAccentTimeline"/>
    <dgm:cxn modelId="{12366AC8-26EE-489C-A178-C2CAA17CB68B}" type="presParOf" srcId="{3C3B4B79-788C-4B3C-B1F3-65A4BCC58C4D}" destId="{4745A749-C0AF-4E72-BAAF-A8A33D165330}" srcOrd="2" destOrd="0" presId="urn:microsoft.com/office/officeart/2008/layout/CircleAccentTimeline"/>
    <dgm:cxn modelId="{BDB3B297-E17D-438A-9087-E4D8734262FA}" type="presParOf" srcId="{1110E27A-A95B-4EA9-8B9C-371D0C7FECF6}" destId="{365165FC-9D0E-488E-AD52-B2DF84E270D9}" srcOrd="1" destOrd="0" presId="urn:microsoft.com/office/officeart/2008/layout/CircleAccentTimeline"/>
    <dgm:cxn modelId="{10CF46FD-C9EE-4FD7-82C1-93D23A710729}" type="presParOf" srcId="{1110E27A-A95B-4EA9-8B9C-371D0C7FECF6}" destId="{D0F75910-283B-4902-9CDD-0A576BCD1CDF}" srcOrd="2" destOrd="0" presId="urn:microsoft.com/office/officeart/2008/layout/CircleAccentTimeline"/>
    <dgm:cxn modelId="{F82DED0C-7A94-4F7A-996E-06F527424A8A}" type="presParOf" srcId="{1110E27A-A95B-4EA9-8B9C-371D0C7FECF6}" destId="{ABCB5ABB-BBAF-4F16-80BB-1D7CAF2BA893}" srcOrd="3" destOrd="0" presId="urn:microsoft.com/office/officeart/2008/layout/CircleAccentTimeline"/>
    <dgm:cxn modelId="{F769D44C-1779-4A2A-B1AD-9739704CB2A6}" type="presParOf" srcId="{1110E27A-A95B-4EA9-8B9C-371D0C7FECF6}" destId="{6D78A346-4AB4-4493-A7E0-8878BA93B3E8}" srcOrd="4" destOrd="0" presId="urn:microsoft.com/office/officeart/2008/layout/CircleAccentTimeline"/>
    <dgm:cxn modelId="{E466D56B-BA33-4E5E-B388-389DEF7CDFC8}" type="presParOf" srcId="{6D78A346-4AB4-4493-A7E0-8878BA93B3E8}" destId="{4973C934-D99D-42ED-A1CE-86200447B463}" srcOrd="0" destOrd="0" presId="urn:microsoft.com/office/officeart/2008/layout/CircleAccentTimeline"/>
    <dgm:cxn modelId="{54F5AD04-E4C2-4D0A-8E50-70D0C87C875F}" type="presParOf" srcId="{6D78A346-4AB4-4493-A7E0-8878BA93B3E8}" destId="{14FF38B4-F2C7-4527-BD83-C8BCE4AA2D64}" srcOrd="1" destOrd="0" presId="urn:microsoft.com/office/officeart/2008/layout/CircleAccentTimeline"/>
    <dgm:cxn modelId="{DD5D41A8-E8DF-497A-921C-56A76BD85DCE}" type="presParOf" srcId="{6D78A346-4AB4-4493-A7E0-8878BA93B3E8}" destId="{5D3A8A67-B14C-445E-8B17-546733CAA92E}" srcOrd="2" destOrd="0" presId="urn:microsoft.com/office/officeart/2008/layout/CircleAccentTimeline"/>
    <dgm:cxn modelId="{39093623-4D86-4E62-97AA-49C1DC7B2F4A}" type="presParOf" srcId="{1110E27A-A95B-4EA9-8B9C-371D0C7FECF6}" destId="{AAC3254B-960B-4232-8284-A68B5EB77905}" srcOrd="5" destOrd="0" presId="urn:microsoft.com/office/officeart/2008/layout/CircleAccentTimeline"/>
    <dgm:cxn modelId="{23FA0EE9-9362-4E5E-BD0B-CEBDEE1AD184}" type="presParOf" srcId="{1110E27A-A95B-4EA9-8B9C-371D0C7FECF6}" destId="{6E17B7A2-B26B-4F5A-9DA6-6B6AFB0E30E3}" srcOrd="6" destOrd="0" presId="urn:microsoft.com/office/officeart/2008/layout/CircleAccentTimeline"/>
    <dgm:cxn modelId="{761A3319-5C94-4015-81E4-3E9B38747AA7}" type="presParOf" srcId="{1110E27A-A95B-4EA9-8B9C-371D0C7FECF6}" destId="{0BF750B8-8C63-42AD-8627-9304010B572B}" srcOrd="7" destOrd="0" presId="urn:microsoft.com/office/officeart/2008/layout/CircleAccentTimeline"/>
    <dgm:cxn modelId="{ED795EDD-8D49-483A-86B4-386D182D4C9A}" type="presParOf" srcId="{1110E27A-A95B-4EA9-8B9C-371D0C7FECF6}" destId="{D64607C2-9AD1-44C9-8885-E5DD1FB6769A}" srcOrd="8" destOrd="0" presId="urn:microsoft.com/office/officeart/2008/layout/CircleAccentTimeline"/>
    <dgm:cxn modelId="{309F7E00-5669-4E22-BC0C-1B092A0EAD8A}" type="presParOf" srcId="{D64607C2-9AD1-44C9-8885-E5DD1FB6769A}" destId="{566D8D8E-74FB-4AAE-BFA6-DFD926CAC959}" srcOrd="0" destOrd="0" presId="urn:microsoft.com/office/officeart/2008/layout/CircleAccentTimeline"/>
    <dgm:cxn modelId="{5DE49F62-AC8B-42EB-B143-5C45B8B84505}" type="presParOf" srcId="{D64607C2-9AD1-44C9-8885-E5DD1FB6769A}" destId="{0CFB2D73-B579-4CB8-B86C-8DF5B3396BB3}" srcOrd="1" destOrd="0" presId="urn:microsoft.com/office/officeart/2008/layout/CircleAccentTimeline"/>
    <dgm:cxn modelId="{95624AE0-FCB6-4AC1-9FB4-DB71AA7BF32A}" type="presParOf" srcId="{D64607C2-9AD1-44C9-8885-E5DD1FB6769A}" destId="{E80E8A56-D5DD-4E47-8F4D-E6C70C01A29B}" srcOrd="2" destOrd="0" presId="urn:microsoft.com/office/officeart/2008/layout/CircleAccentTimeline"/>
    <dgm:cxn modelId="{8BEC4447-C274-4A01-9635-34F73842E773}" type="presParOf" srcId="{1110E27A-A95B-4EA9-8B9C-371D0C7FECF6}" destId="{93C3698B-0C3A-4299-8F2C-6ACE03C60302}" srcOrd="9" destOrd="0" presId="urn:microsoft.com/office/officeart/2008/layout/CircleAccentTimeline"/>
    <dgm:cxn modelId="{C82D9300-831A-4893-A383-0E82042B82F2}" type="presParOf" srcId="{1110E27A-A95B-4EA9-8B9C-371D0C7FECF6}" destId="{77BBE669-1CD2-4471-94AF-CD0B45F7D89C}" srcOrd="10" destOrd="0" presId="urn:microsoft.com/office/officeart/2008/layout/CircleAccentTimeline"/>
    <dgm:cxn modelId="{84C2316D-EF35-444C-818C-E209D79E3734}" type="presParOf" srcId="{1110E27A-A95B-4EA9-8B9C-371D0C7FECF6}" destId="{BFE70300-CB16-4CAB-BBB0-597A60F4FDB2}" srcOrd="11" destOrd="0" presId="urn:microsoft.com/office/officeart/2008/layout/CircleAccentTimeline"/>
    <dgm:cxn modelId="{DEA66861-B030-448B-A5F8-44CF3CEFE027}" type="presParOf" srcId="{BFE70300-CB16-4CAB-BBB0-597A60F4FDB2}" destId="{B081B5F7-C8BA-4240-AD27-8D179B46D318}" srcOrd="0" destOrd="0" presId="urn:microsoft.com/office/officeart/2008/layout/CircleAccentTimeline"/>
    <dgm:cxn modelId="{C3A3C49C-C1A1-47C6-A8C6-86EBF267793A}" type="presParOf" srcId="{BFE70300-CB16-4CAB-BBB0-597A60F4FDB2}" destId="{1CC33A10-502D-4CB2-87BD-CB27C15707E0}" srcOrd="1" destOrd="0" presId="urn:microsoft.com/office/officeart/2008/layout/CircleAccentTimeline"/>
    <dgm:cxn modelId="{6115DFA1-F207-4925-9DFC-33830FBD7190}" type="presParOf" srcId="{BFE70300-CB16-4CAB-BBB0-597A60F4FDB2}" destId="{B9F97318-80E8-4D5C-BFA4-3AC51C5F34B5}" srcOrd="2" destOrd="0" presId="urn:microsoft.com/office/officeart/2008/layout/CircleAccentTimeline"/>
    <dgm:cxn modelId="{DD91DFBF-E77E-4057-9E0D-5D34E1DB89B2}" type="presParOf" srcId="{1110E27A-A95B-4EA9-8B9C-371D0C7FECF6}" destId="{CA14E7B9-D7EB-4AF3-AA24-1305CF57C166}" srcOrd="12" destOrd="0" presId="urn:microsoft.com/office/officeart/2008/layout/CircleAccentTimeline"/>
    <dgm:cxn modelId="{C3344DB9-D582-4C30-A800-66C2828453E9}" type="presParOf" srcId="{1110E27A-A95B-4EA9-8B9C-371D0C7FECF6}" destId="{282CBD1B-A346-4DCD-959C-9DE8FA2360B3}" srcOrd="13" destOrd="0" presId="urn:microsoft.com/office/officeart/2008/layout/CircleAccentTimeline"/>
    <dgm:cxn modelId="{FFCE1639-C840-4D61-B541-02DD587CE62C}" type="presParOf" srcId="{1110E27A-A95B-4EA9-8B9C-371D0C7FECF6}" destId="{7C72521B-E6C0-4648-8A36-55E81FE9D0B3}" srcOrd="14" destOrd="0" presId="urn:microsoft.com/office/officeart/2008/layout/CircleAccentTimeline"/>
    <dgm:cxn modelId="{96A4346C-0C73-4CBE-B90D-20D28AE066F7}" type="presParOf" srcId="{1110E27A-A95B-4EA9-8B9C-371D0C7FECF6}" destId="{43F05C62-00CE-4144-AD2F-EA5057DE1976}" srcOrd="15" destOrd="0" presId="urn:microsoft.com/office/officeart/2008/layout/CircleAccentTimeline"/>
    <dgm:cxn modelId="{8D70F605-FD68-454C-9716-46258FF7A811}" type="presParOf" srcId="{43F05C62-00CE-4144-AD2F-EA5057DE1976}" destId="{C2CF4F60-68AA-4761-804C-9BF9DEFF818C}" srcOrd="0" destOrd="0" presId="urn:microsoft.com/office/officeart/2008/layout/CircleAccentTimeline"/>
    <dgm:cxn modelId="{B9ECB7BC-C328-4322-AF39-E38F534115B4}" type="presParOf" srcId="{43F05C62-00CE-4144-AD2F-EA5057DE1976}" destId="{65EFB371-ABD1-428F-A5DA-626217D2BC93}" srcOrd="1" destOrd="0" presId="urn:microsoft.com/office/officeart/2008/layout/CircleAccentTimeline"/>
    <dgm:cxn modelId="{74BA7547-C75A-4448-BCA5-47E1AEF4BC1D}" type="presParOf" srcId="{43F05C62-00CE-4144-AD2F-EA5057DE1976}" destId="{58CAF970-B471-4A5B-9309-0900FC603FE2}" srcOrd="2" destOrd="0" presId="urn:microsoft.com/office/officeart/2008/layout/CircleAccentTimeline"/>
    <dgm:cxn modelId="{A0C1161C-9F16-4CA6-AA32-B57BA99D4580}" type="presParOf" srcId="{1110E27A-A95B-4EA9-8B9C-371D0C7FECF6}" destId="{445D148C-149E-4F40-A768-5876CEAFE8E8}" srcOrd="16" destOrd="0" presId="urn:microsoft.com/office/officeart/2008/layout/CircleAccentTimeline"/>
    <dgm:cxn modelId="{F7BE12E4-7D81-440B-A7C4-A9DF4CBE9B0D}" type="presParOf" srcId="{1110E27A-A95B-4EA9-8B9C-371D0C7FECF6}" destId="{9422BCB6-9B2F-4D80-81F5-F407801CEBFA}" srcOrd="17" destOrd="0" presId="urn:microsoft.com/office/officeart/2008/layout/CircleAccentTimeline"/>
    <dgm:cxn modelId="{63A839A5-F9D9-4B63-8F93-59403275FD2D}" type="presParOf" srcId="{1110E27A-A95B-4EA9-8B9C-371D0C7FECF6}" destId="{39E5E7D4-B9C1-41D2-8871-09985768DD6B}" srcOrd="18" destOrd="0" presId="urn:microsoft.com/office/officeart/2008/layout/CircleAccentTimeline"/>
    <dgm:cxn modelId="{9E153B02-8C31-4992-BA8A-8F438C910D6A}" type="presParOf" srcId="{1110E27A-A95B-4EA9-8B9C-371D0C7FECF6}" destId="{922583CE-BECC-4CF3-8270-59EA8C82C4AE}" srcOrd="19" destOrd="0" presId="urn:microsoft.com/office/officeart/2008/layout/CircleAccentTimeline"/>
    <dgm:cxn modelId="{7B8231A6-1E0E-42DB-85E1-4A48A4B44194}" type="presParOf" srcId="{922583CE-BECC-4CF3-8270-59EA8C82C4AE}" destId="{065CEE40-61F1-45A9-87D5-1381902A0215}" srcOrd="0" destOrd="0" presId="urn:microsoft.com/office/officeart/2008/layout/CircleAccentTimeline"/>
    <dgm:cxn modelId="{1B4107CC-E736-4E5F-9A46-62DBDC5CDD5C}" type="presParOf" srcId="{922583CE-BECC-4CF3-8270-59EA8C82C4AE}" destId="{EBFAE730-6673-4B8B-A409-6746510A2DF4}" srcOrd="1" destOrd="0" presId="urn:microsoft.com/office/officeart/2008/layout/CircleAccentTimeline"/>
    <dgm:cxn modelId="{4A77A394-1278-40DD-B087-53CB6ACEE8D5}" type="presParOf" srcId="{922583CE-BECC-4CF3-8270-59EA8C82C4AE}" destId="{C592B039-B38E-469C-9667-DE05A54FAA03}" srcOrd="2" destOrd="0" presId="urn:microsoft.com/office/officeart/2008/layout/CircleAccentTimeline"/>
    <dgm:cxn modelId="{AAEA454A-0BAD-4162-96B8-DF95CE8C38DD}" type="presParOf" srcId="{1110E27A-A95B-4EA9-8B9C-371D0C7FECF6}" destId="{EB98D6A0-F479-4749-90A3-33FA492EFF79}" srcOrd="20" destOrd="0" presId="urn:microsoft.com/office/officeart/2008/layout/CircleAccentTimeline"/>
    <dgm:cxn modelId="{16CEC178-C0EA-4BA7-B7C9-1457D52584BF}" type="presParOf" srcId="{1110E27A-A95B-4EA9-8B9C-371D0C7FECF6}" destId="{AEFC0EC2-61EE-4887-B5D5-08BAE2E4552A}" srcOrd="21" destOrd="0" presId="urn:microsoft.com/office/officeart/2008/layout/CircleAccentTimeline"/>
    <dgm:cxn modelId="{75EEC474-C53C-4B2C-BB4C-E07B9F7EADF8}" type="presParOf" srcId="{1110E27A-A95B-4EA9-8B9C-371D0C7FECF6}" destId="{32BBBB4D-759A-4A94-BA48-E4F40B0C73F3}" srcOrd="22" destOrd="0" presId="urn:microsoft.com/office/officeart/2008/layout/CircleAccentTimeline"/>
    <dgm:cxn modelId="{7E349793-DBC7-49E8-8F2C-154F770EA7E7}" type="presParOf" srcId="{1110E27A-A95B-4EA9-8B9C-371D0C7FECF6}" destId="{CE0E1D34-D1E3-47B7-9628-D7457497D6CD}" srcOrd="23" destOrd="0" presId="urn:microsoft.com/office/officeart/2008/layout/CircleAccentTimeline"/>
    <dgm:cxn modelId="{002D4C36-479A-4340-855D-04F360D92E0D}" type="presParOf" srcId="{CE0E1D34-D1E3-47B7-9628-D7457497D6CD}" destId="{FB3AE225-6E0F-48B8-894B-FD847BE561EC}" srcOrd="0" destOrd="0" presId="urn:microsoft.com/office/officeart/2008/layout/CircleAccentTimeline"/>
    <dgm:cxn modelId="{C960A5A7-7BCA-46E4-99A3-B1F09F2687D6}" type="presParOf" srcId="{CE0E1D34-D1E3-47B7-9628-D7457497D6CD}" destId="{95469C7C-E4CA-4FF0-B5E0-8A29BDF31941}" srcOrd="1" destOrd="0" presId="urn:microsoft.com/office/officeart/2008/layout/CircleAccentTimeline"/>
    <dgm:cxn modelId="{19080B98-DFD7-4066-802E-2C6AC5DCC0D7}" type="presParOf" srcId="{CE0E1D34-D1E3-47B7-9628-D7457497D6CD}" destId="{34EB1A65-28FA-4C7A-A6F9-9713BFE97AD7}" srcOrd="2" destOrd="0" presId="urn:microsoft.com/office/officeart/2008/layout/CircleAccentTimeline"/>
    <dgm:cxn modelId="{4B4685A5-3E37-439D-ADB2-D2DEF40D19B5}" type="presParOf" srcId="{1110E27A-A95B-4EA9-8B9C-371D0C7FECF6}" destId="{C0C1582C-87F9-458F-AAE1-C3187B51E276}" srcOrd="24" destOrd="0" presId="urn:microsoft.com/office/officeart/2008/layout/CircleAccentTimeline"/>
    <dgm:cxn modelId="{9DAD9B15-2433-42BF-8976-28357F44E812}" type="presParOf" srcId="{1110E27A-A95B-4EA9-8B9C-371D0C7FECF6}" destId="{BFDD49B4-FADD-45EC-A6BE-A703B8C6655C}" srcOrd="25" destOrd="0" presId="urn:microsoft.com/office/officeart/2008/layout/CircleAccentTimeline"/>
    <dgm:cxn modelId="{A81EFFCE-25EC-4526-A017-DAF5B642823C}" type="presParOf" srcId="{1110E27A-A95B-4EA9-8B9C-371D0C7FECF6}" destId="{9D896148-524C-43DB-9CEE-3C6927264019}" srcOrd="26" destOrd="0" presId="urn:microsoft.com/office/officeart/2008/layout/CircleAccentTimeline"/>
    <dgm:cxn modelId="{135429CD-CCFD-4C41-A5F5-E4B38100090C}" type="presParOf" srcId="{1110E27A-A95B-4EA9-8B9C-371D0C7FECF6}" destId="{AA53096B-9DCC-43F4-B770-EFBBD058F73E}" srcOrd="27" destOrd="0" presId="urn:microsoft.com/office/officeart/2008/layout/CircleAccentTimeline"/>
    <dgm:cxn modelId="{A5226387-C83B-406B-88DD-4E7C2A594211}" type="presParOf" srcId="{AA53096B-9DCC-43F4-B770-EFBBD058F73E}" destId="{55765A97-1166-4CF2-BBAE-2372384E90DC}" srcOrd="0" destOrd="0" presId="urn:microsoft.com/office/officeart/2008/layout/CircleAccentTimeline"/>
    <dgm:cxn modelId="{9902A3A2-9898-412D-AC90-6FB4D1371610}" type="presParOf" srcId="{AA53096B-9DCC-43F4-B770-EFBBD058F73E}" destId="{8DBAFBE4-60E0-4982-BA97-4ADD70F2D385}" srcOrd="1" destOrd="0" presId="urn:microsoft.com/office/officeart/2008/layout/CircleAccentTimeline"/>
    <dgm:cxn modelId="{602BA637-BAC9-4934-B094-E980A717C759}" type="presParOf" srcId="{AA53096B-9DCC-43F4-B770-EFBBD058F73E}" destId="{716529D7-576B-4C3D-B3A4-5D04E3186CE7}" srcOrd="2" destOrd="0" presId="urn:microsoft.com/office/officeart/2008/layout/CircleAccentTimeline"/>
    <dgm:cxn modelId="{94FBE97F-17FC-4004-8859-68E1AE972874}" type="presParOf" srcId="{1110E27A-A95B-4EA9-8B9C-371D0C7FECF6}" destId="{A24C2CE3-8EA5-45AD-8030-0280CABF4006}" srcOrd="28" destOrd="0" presId="urn:microsoft.com/office/officeart/2008/layout/CircleAccentTimeline"/>
    <dgm:cxn modelId="{E3A7AD4C-DC8A-424E-A72C-5B681526F660}" type="presParOf" srcId="{1110E27A-A95B-4EA9-8B9C-371D0C7FECF6}" destId="{38E941CC-C77F-45CE-B8EF-2F7D085F009A}" srcOrd="29" destOrd="0" presId="urn:microsoft.com/office/officeart/2008/layout/CircleAccentTimeline"/>
    <dgm:cxn modelId="{AE8CEDBB-2C79-4ED5-BA30-8B9963A87921}" type="presParOf" srcId="{1110E27A-A95B-4EA9-8B9C-371D0C7FECF6}" destId="{D47A28AD-CC7D-4C5A-8B1C-E752E5997E42}" srcOrd="30" destOrd="0" presId="urn:microsoft.com/office/officeart/2008/layout/CircleAccentTimeline"/>
    <dgm:cxn modelId="{D6D51AF9-EBD2-4E08-99AE-E317ABDA5FB1}" type="presParOf" srcId="{D47A28AD-CC7D-4C5A-8B1C-E752E5997E42}" destId="{9BF8066F-9088-4779-B9ED-8F966A60DC19}" srcOrd="0" destOrd="0" presId="urn:microsoft.com/office/officeart/2008/layout/CircleAccentTimeline"/>
    <dgm:cxn modelId="{491AD0F4-FAA4-4F17-9543-CAAE241E77B7}" type="presParOf" srcId="{D47A28AD-CC7D-4C5A-8B1C-E752E5997E42}" destId="{CE030E5E-548A-4DDF-8A1F-4E37674BFB1E}" srcOrd="1" destOrd="0" presId="urn:microsoft.com/office/officeart/2008/layout/CircleAccentTimeline"/>
    <dgm:cxn modelId="{49875F09-47B5-4922-AF8F-1473DD3F4C31}" type="presParOf" srcId="{D47A28AD-CC7D-4C5A-8B1C-E752E5997E42}" destId="{7C6B2ADC-D04D-4A3B-A981-776C276857BA}" srcOrd="2" destOrd="0" presId="urn:microsoft.com/office/officeart/2008/layout/CircleAccentTimeline"/>
    <dgm:cxn modelId="{A4DBA98C-0EE0-4FB4-989D-47B881CDEFDD}" type="presParOf" srcId="{1110E27A-A95B-4EA9-8B9C-371D0C7FECF6}" destId="{0ACA3E1D-4754-41B6-8B9F-3D1FE7C542B7}" srcOrd="31" destOrd="0" presId="urn:microsoft.com/office/officeart/2008/layout/CircleAccentTimeline"/>
    <dgm:cxn modelId="{F4CFD697-F193-4AB0-B240-461423F7167D}" type="presParOf" srcId="{1110E27A-A95B-4EA9-8B9C-371D0C7FECF6}" destId="{9D13735D-528A-4947-A784-B8D7F8A325B7}" srcOrd="32" destOrd="0" presId="urn:microsoft.com/office/officeart/2008/layout/CircleAccentTimeline"/>
    <dgm:cxn modelId="{6CA82E46-C60C-4AC6-B998-6AC894685E66}" type="presParOf" srcId="{1110E27A-A95B-4EA9-8B9C-371D0C7FECF6}" destId="{8A70A487-1C6A-48FF-91E5-BD11B52CF4D1}" srcOrd="33" destOrd="0" presId="urn:microsoft.com/office/officeart/2008/layout/CircleAccentTimeline"/>
    <dgm:cxn modelId="{E7F9C0D6-0B58-447A-A9D4-CB954293CDE9}" type="presParOf" srcId="{1110E27A-A95B-4EA9-8B9C-371D0C7FECF6}" destId="{1E8D0774-5E15-44BC-A76B-17C3990BB592}" srcOrd="34" destOrd="0" presId="urn:microsoft.com/office/officeart/2008/layout/CircleAccentTimeline"/>
    <dgm:cxn modelId="{52C6ECC5-9DF2-41CA-B644-09E330401FE2}" type="presParOf" srcId="{1E8D0774-5E15-44BC-A76B-17C3990BB592}" destId="{E2455857-CBEA-4F83-B0F9-1F29CA4C9D60}" srcOrd="0" destOrd="0" presId="urn:microsoft.com/office/officeart/2008/layout/CircleAccentTimeline"/>
    <dgm:cxn modelId="{61B30688-1B59-48BB-BC50-7181D2116845}" type="presParOf" srcId="{1E8D0774-5E15-44BC-A76B-17C3990BB592}" destId="{F023B5BE-98E4-4449-9340-0D65DD8B0411}" srcOrd="1" destOrd="0" presId="urn:microsoft.com/office/officeart/2008/layout/CircleAccentTimeline"/>
    <dgm:cxn modelId="{BB8B87F9-F24D-4DBC-B71C-4ED96F411A3E}" type="presParOf" srcId="{1E8D0774-5E15-44BC-A76B-17C3990BB592}" destId="{C8478E4D-3231-43C3-8AF1-B5424BDEF088}" srcOrd="2" destOrd="0" presId="urn:microsoft.com/office/officeart/2008/layout/CircleAccentTimeline"/>
    <dgm:cxn modelId="{FC97E4F9-2733-49DA-83FA-7E0A3CD9D339}" type="presParOf" srcId="{1110E27A-A95B-4EA9-8B9C-371D0C7FECF6}" destId="{6D332125-39C0-426F-BC65-7107DDDDA70C}" srcOrd="35" destOrd="0" presId="urn:microsoft.com/office/officeart/2008/layout/CircleAccentTimeline"/>
    <dgm:cxn modelId="{A4AEFF1D-0A6A-4E95-9A0C-86F5D7499217}" type="presParOf" srcId="{1110E27A-A95B-4EA9-8B9C-371D0C7FECF6}" destId="{2E3C2D39-6733-41F5-94EB-7CF07A672A36}" srcOrd="36" destOrd="0" presId="urn:microsoft.com/office/officeart/2008/layout/CircleAccentTimeline"/>
    <dgm:cxn modelId="{C7AA3E56-FB86-40B1-9027-5E8D3885CFF2}" type="presParOf" srcId="{1110E27A-A95B-4EA9-8B9C-371D0C7FECF6}" destId="{C034CA4E-949F-42A2-89FA-1E3224FFA4D7}" srcOrd="37" destOrd="0" presId="urn:microsoft.com/office/officeart/2008/layout/CircleAccentTimeline"/>
    <dgm:cxn modelId="{172212BF-9501-49F6-9ABA-84072BBC88A6}" type="presParOf" srcId="{1110E27A-A95B-4EA9-8B9C-371D0C7FECF6}" destId="{16D81AFF-3FE3-472C-BD08-58243B9E7F62}" srcOrd="38" destOrd="0" presId="urn:microsoft.com/office/officeart/2008/layout/CircleAccentTimeline"/>
    <dgm:cxn modelId="{C57777F8-AF66-4BE8-A388-024BAB6E691A}" type="presParOf" srcId="{16D81AFF-3FE3-472C-BD08-58243B9E7F62}" destId="{C1ADF45B-4220-4CD8-8C44-BB7E4934A38F}" srcOrd="0" destOrd="0" presId="urn:microsoft.com/office/officeart/2008/layout/CircleAccentTimeline"/>
    <dgm:cxn modelId="{560F1B41-196A-4685-B36F-5D9395731A5B}" type="presParOf" srcId="{16D81AFF-3FE3-472C-BD08-58243B9E7F62}" destId="{A9491B77-B9F4-42DE-BB13-03AFCC802511}" srcOrd="1" destOrd="0" presId="urn:microsoft.com/office/officeart/2008/layout/CircleAccentTimeline"/>
    <dgm:cxn modelId="{404F9ED3-45A8-4E91-9F54-C49C98D005B4}" type="presParOf" srcId="{16D81AFF-3FE3-472C-BD08-58243B9E7F62}" destId="{0EDA9F69-9B35-4BFC-B99A-30F4E69C6BC9}" srcOrd="2" destOrd="0" presId="urn:microsoft.com/office/officeart/2008/layout/CircleAccentTimeline"/>
    <dgm:cxn modelId="{881F94F2-7B84-4860-8D2A-40C0DCDAA63A}" type="presParOf" srcId="{1110E27A-A95B-4EA9-8B9C-371D0C7FECF6}" destId="{FBA4F218-3278-4070-82F6-2ABC48E772B1}" srcOrd="39" destOrd="0" presId="urn:microsoft.com/office/officeart/2008/layout/CircleAccentTimeline"/>
    <dgm:cxn modelId="{50173870-4EAB-4607-9F0D-88EEDED0B778}" type="presParOf" srcId="{1110E27A-A95B-4EA9-8B9C-371D0C7FECF6}" destId="{657C46A9-DF52-4994-B7BF-68C9FF77B7C0}" srcOrd="40" destOrd="0" presId="urn:microsoft.com/office/officeart/2008/layout/CircleAccentTimeline"/>
    <dgm:cxn modelId="{C3C5D484-0162-471B-B116-C06B91EDC94F}" type="presParOf" srcId="{1110E27A-A95B-4EA9-8B9C-371D0C7FECF6}" destId="{8C967D00-E060-44CF-8232-1150CF1A0702}" srcOrd="41" destOrd="0" presId="urn:microsoft.com/office/officeart/2008/layout/CircleAccentTimeline"/>
    <dgm:cxn modelId="{A32A4360-652A-43C0-B6D1-7D1F2FA6F7DD}" type="presParOf" srcId="{1110E27A-A95B-4EA9-8B9C-371D0C7FECF6}" destId="{75C9D84E-ED4D-4864-9A39-1361ACCE0AB0}" srcOrd="42" destOrd="0" presId="urn:microsoft.com/office/officeart/2008/layout/CircleAccentTimeline"/>
    <dgm:cxn modelId="{35BEA635-39F6-4D36-8E36-F0D342475B71}" type="presParOf" srcId="{75C9D84E-ED4D-4864-9A39-1361ACCE0AB0}" destId="{F0BBBA1F-09E2-4AE4-87E7-E04A04B5464F}" srcOrd="0" destOrd="0" presId="urn:microsoft.com/office/officeart/2008/layout/CircleAccentTimeline"/>
    <dgm:cxn modelId="{0751EE4A-AAE2-4D61-A856-4702CDD239A1}" type="presParOf" srcId="{75C9D84E-ED4D-4864-9A39-1361ACCE0AB0}" destId="{82EC0C3B-3ADB-46B5-80D2-B07484C25595}" srcOrd="1" destOrd="0" presId="urn:microsoft.com/office/officeart/2008/layout/CircleAccentTimeline"/>
    <dgm:cxn modelId="{DC67D25B-5C3A-4DAA-A461-B12417890E8B}" type="presParOf" srcId="{75C9D84E-ED4D-4864-9A39-1361ACCE0AB0}" destId="{D6EB6B3B-99B6-41B8-B864-0F015DDD549F}" srcOrd="2" destOrd="0" presId="urn:microsoft.com/office/officeart/2008/layout/CircleAccentTimeline"/>
    <dgm:cxn modelId="{9B418A05-E845-4F59-BF69-ED376CB00BA3}" type="presParOf" srcId="{1110E27A-A95B-4EA9-8B9C-371D0C7FECF6}" destId="{9901B87C-DF34-4CB8-996F-CA81A139D562}" srcOrd="43" destOrd="0" presId="urn:microsoft.com/office/officeart/2008/layout/CircleAccentTimeline"/>
    <dgm:cxn modelId="{73631A49-7F8C-429B-AE5F-112FF5FDD736}" type="presParOf" srcId="{1110E27A-A95B-4EA9-8B9C-371D0C7FECF6}" destId="{319AACBB-EC48-490C-846F-DC3F464259F0}" srcOrd="44" destOrd="0" presId="urn:microsoft.com/office/officeart/2008/layout/CircleAccentTimeline"/>
    <dgm:cxn modelId="{FF7CD91A-D2FE-4250-A800-B188C534078B}" type="presParOf" srcId="{1110E27A-A95B-4EA9-8B9C-371D0C7FECF6}" destId="{2E916F41-593C-4105-9A28-1AE562AE9299}" srcOrd="45" destOrd="0" presId="urn:microsoft.com/office/officeart/2008/layout/CircleAccentTimeline"/>
    <dgm:cxn modelId="{E0B02412-8FB6-44BE-93EA-D4839AD0EB41}" type="presParOf" srcId="{1110E27A-A95B-4EA9-8B9C-371D0C7FECF6}" destId="{D4C1822D-FCF5-4F3F-8D95-A518B607DA61}" srcOrd="46" destOrd="0" presId="urn:microsoft.com/office/officeart/2008/layout/CircleAccentTimeline"/>
    <dgm:cxn modelId="{030E6768-1D0B-44F7-B458-C2544687D7ED}" type="presParOf" srcId="{D4C1822D-FCF5-4F3F-8D95-A518B607DA61}" destId="{9B97EE05-953F-4B83-BF53-0AD5119D73FB}" srcOrd="0" destOrd="0" presId="urn:microsoft.com/office/officeart/2008/layout/CircleAccentTimeline"/>
    <dgm:cxn modelId="{A876E0C5-4FB6-4C13-81F7-43395A222E0E}" type="presParOf" srcId="{D4C1822D-FCF5-4F3F-8D95-A518B607DA61}" destId="{F354E6A6-A1F3-4577-849A-8DBCD60CEB9C}" srcOrd="1" destOrd="0" presId="urn:microsoft.com/office/officeart/2008/layout/CircleAccentTimeline"/>
    <dgm:cxn modelId="{E815F293-CD32-439C-8362-8DD7640D578B}" type="presParOf" srcId="{D4C1822D-FCF5-4F3F-8D95-A518B607DA61}" destId="{3EC073FC-4CD0-4B73-A5CD-CBAE89BEAB77}" srcOrd="2" destOrd="0" presId="urn:microsoft.com/office/officeart/2008/layout/CircleAccentTimeline"/>
    <dgm:cxn modelId="{5B934B52-8877-4226-B3F2-1CFB59106B2A}" type="presParOf" srcId="{1110E27A-A95B-4EA9-8B9C-371D0C7FECF6}" destId="{E1967C66-3888-4C6E-B29A-66407B4EF56E}" srcOrd="47" destOrd="0" presId="urn:microsoft.com/office/officeart/2008/layout/CircleAccentTimeline"/>
    <dgm:cxn modelId="{E87BAFC5-9284-4CB9-A65A-7795858FA9BC}" type="presParOf" srcId="{1110E27A-A95B-4EA9-8B9C-371D0C7FECF6}" destId="{128A448A-2C3A-4D18-AB7F-10145ACA735E}" srcOrd="48" destOrd="0" presId="urn:microsoft.com/office/officeart/2008/layout/CircleAccentTimeline"/>
    <dgm:cxn modelId="{7E586BE9-72EC-401E-9345-CD6C95CB15AD}" type="presParOf" srcId="{1110E27A-A95B-4EA9-8B9C-371D0C7FECF6}" destId="{67DE3214-6020-4C9D-B101-B0BBDB0483DE}" srcOrd="49" destOrd="0" presId="urn:microsoft.com/office/officeart/2008/layout/CircleAccentTimeline"/>
    <dgm:cxn modelId="{E530D71C-82E8-4B95-AB57-A1F08FD2C202}" type="presParOf" srcId="{1110E27A-A95B-4EA9-8B9C-371D0C7FECF6}" destId="{B90D625A-4C79-431D-A7C3-10E2AF6F5FE0}" srcOrd="50" destOrd="0" presId="urn:microsoft.com/office/officeart/2008/layout/CircleAccentTimeline"/>
    <dgm:cxn modelId="{519AEEDA-9F31-4642-B1F3-914F19741895}" type="presParOf" srcId="{B90D625A-4C79-431D-A7C3-10E2AF6F5FE0}" destId="{B0CB1A65-2DBF-4694-9C4E-24CB4B26D03B}" srcOrd="0" destOrd="0" presId="urn:microsoft.com/office/officeart/2008/layout/CircleAccentTimeline"/>
    <dgm:cxn modelId="{B5FCE914-059C-49F4-B9A8-80C2EC34EAAD}" type="presParOf" srcId="{B90D625A-4C79-431D-A7C3-10E2AF6F5FE0}" destId="{5201F119-9C13-4ED2-8CE1-66D33815A605}" srcOrd="1" destOrd="0" presId="urn:microsoft.com/office/officeart/2008/layout/CircleAccentTimeline"/>
    <dgm:cxn modelId="{7448F2CB-FA79-4DAD-AD31-174AB8DCF19D}" type="presParOf" srcId="{B90D625A-4C79-431D-A7C3-10E2AF6F5FE0}" destId="{460640E3-1BF8-468D-83CC-B33199C7F7D9}" srcOrd="2" destOrd="0" presId="urn:microsoft.com/office/officeart/2008/layout/CircleAccentTimeline"/>
    <dgm:cxn modelId="{B9E596F2-6831-4D5B-9D98-27A40218908B}" type="presParOf" srcId="{1110E27A-A95B-4EA9-8B9C-371D0C7FECF6}" destId="{BEBE6583-1360-4D0B-B719-87FC05AB4788}" srcOrd="51" destOrd="0" presId="urn:microsoft.com/office/officeart/2008/layout/CircleAccentTimeline"/>
    <dgm:cxn modelId="{36485CF9-F924-46E3-9379-4DA56D62F793}" type="presParOf" srcId="{1110E27A-A95B-4EA9-8B9C-371D0C7FECF6}" destId="{CE243BAB-4553-4CE0-95EB-6403DD5D4053}" srcOrd="52" destOrd="0" presId="urn:microsoft.com/office/officeart/2008/layout/CircleAccentTimeline"/>
    <dgm:cxn modelId="{9AC8F686-01CA-422B-89CD-54E365B4186E}" type="presParOf" srcId="{1110E27A-A95B-4EA9-8B9C-371D0C7FECF6}" destId="{ED9CCBF5-16E8-4C74-84F1-A549F51346EC}" srcOrd="53" destOrd="0" presId="urn:microsoft.com/office/officeart/2008/layout/CircleAccentTimeline"/>
    <dgm:cxn modelId="{AC8D2BE5-CE4B-4028-BECC-11767E7260B0}" type="presParOf" srcId="{1110E27A-A95B-4EA9-8B9C-371D0C7FECF6}" destId="{09B9962C-CBBE-47A9-A758-57144F0E44B2}" srcOrd="54" destOrd="0" presId="urn:microsoft.com/office/officeart/2008/layout/CircleAccentTimeline"/>
    <dgm:cxn modelId="{7E7FBBAF-7779-4F50-A825-133FF981672B}" type="presParOf" srcId="{09B9962C-CBBE-47A9-A758-57144F0E44B2}" destId="{C11BD605-661A-40CE-B58B-6AF936788869}" srcOrd="0" destOrd="0" presId="urn:microsoft.com/office/officeart/2008/layout/CircleAccentTimeline"/>
    <dgm:cxn modelId="{BCE07E1C-652F-4CF0-AA6C-8FF85225EED2}" type="presParOf" srcId="{09B9962C-CBBE-47A9-A758-57144F0E44B2}" destId="{24451B1F-167D-4C29-99B1-2BF732755455}" srcOrd="1" destOrd="0" presId="urn:microsoft.com/office/officeart/2008/layout/CircleAccentTimeline"/>
    <dgm:cxn modelId="{2A7FA06C-4988-41C2-A20A-7A0EC3A06077}" type="presParOf" srcId="{09B9962C-CBBE-47A9-A758-57144F0E44B2}" destId="{9436F594-F9E7-417E-9B4E-1468586F3267}" srcOrd="2" destOrd="0" presId="urn:microsoft.com/office/officeart/2008/layout/CircleAccentTimeline"/>
    <dgm:cxn modelId="{638625B4-4A0B-48FC-906B-C0D86D403553}" type="presParOf" srcId="{1110E27A-A95B-4EA9-8B9C-371D0C7FECF6}" destId="{6D42A891-BF48-4174-8378-07402907ED92}" srcOrd="55" destOrd="0" presId="urn:microsoft.com/office/officeart/2008/layout/CircleAccentTimeline"/>
    <dgm:cxn modelId="{35202BA1-38CC-4479-AA2B-8D5BC2653F84}" type="presParOf" srcId="{1110E27A-A95B-4EA9-8B9C-371D0C7FECF6}" destId="{E3BB062A-0873-4F9B-B428-A7D8FF7206AD}" srcOrd="56" destOrd="0" presId="urn:microsoft.com/office/officeart/2008/layout/CircleAccentTimeline"/>
    <dgm:cxn modelId="{8AFA22CA-60F8-48C2-BA0B-29BFC2A3AE23}" type="presParOf" srcId="{1110E27A-A95B-4EA9-8B9C-371D0C7FECF6}" destId="{D8D5D68B-2265-434C-92E8-65F3A460DDE8}" srcOrd="57" destOrd="0" presId="urn:microsoft.com/office/officeart/2008/layout/CircleAccentTimeline"/>
    <dgm:cxn modelId="{85114736-2F86-4319-9863-384C0D293FDB}" type="presParOf" srcId="{D8D5D68B-2265-434C-92E8-65F3A460DDE8}" destId="{CC0DDAF3-866B-43B3-9E46-C999C2DAE8A4}" srcOrd="0" destOrd="0" presId="urn:microsoft.com/office/officeart/2008/layout/CircleAccentTimeline"/>
    <dgm:cxn modelId="{095C7E0C-DEA1-4F9B-94E4-51DBE508A5EF}" type="presParOf" srcId="{D8D5D68B-2265-434C-92E8-65F3A460DDE8}" destId="{30EAF6A3-C24E-4A0E-89D7-FC6ACAD508DB}" srcOrd="1" destOrd="0" presId="urn:microsoft.com/office/officeart/2008/layout/CircleAccentTimeline"/>
    <dgm:cxn modelId="{E0630C99-BA71-4C41-B734-9177BF32FAE2}" type="presParOf" srcId="{D8D5D68B-2265-434C-92E8-65F3A460DDE8}" destId="{C3DA2612-D6C1-4651-B760-9373F5DA41F8}" srcOrd="2" destOrd="0" presId="urn:microsoft.com/office/officeart/2008/layout/CircleAccentTimeline"/>
    <dgm:cxn modelId="{2448A0A2-5534-40E8-9FC0-E19BA63092C6}" type="presParOf" srcId="{1110E27A-A95B-4EA9-8B9C-371D0C7FECF6}" destId="{098D7284-3C42-4BE4-A3A7-E922DCB47FC7}" srcOrd="58" destOrd="0" presId="urn:microsoft.com/office/officeart/2008/layout/CircleAccentTimeline"/>
    <dgm:cxn modelId="{1431F486-D43B-4BA2-859A-03905F81D140}" type="presParOf" srcId="{1110E27A-A95B-4EA9-8B9C-371D0C7FECF6}" destId="{1F793B72-0601-4987-B5DE-95865AE406F0}" srcOrd="5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F9A8FF-BABC-49CA-B726-341E390E2D7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C8B9BC4-6676-471E-9069-0141379F9355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sz="1400" b="1" i="1" dirty="0"/>
            <a:t>Componentes estables: </a:t>
          </a:r>
          <a:endParaRPr lang="es-CL" sz="1400" b="1" i="1" dirty="0" smtClean="0"/>
        </a:p>
        <a:p>
          <a:r>
            <a:rPr lang="es-CL" sz="1400" dirty="0" smtClean="0"/>
            <a:t>visión</a:t>
          </a:r>
          <a:r>
            <a:rPr lang="es-CL" sz="1400" dirty="0"/>
            <a:t>, misión y objetivos</a:t>
          </a:r>
        </a:p>
      </dgm:t>
    </dgm:pt>
    <dgm:pt modelId="{E88F48EF-FCB4-4A4D-8855-6588B10A3DFC}" type="parTrans" cxnId="{73EFC523-ECE9-430A-8257-CB2E712A700B}">
      <dgm:prSet/>
      <dgm:spPr/>
      <dgm:t>
        <a:bodyPr/>
        <a:lstStyle/>
        <a:p>
          <a:endParaRPr lang="es-CL" sz="1400"/>
        </a:p>
      </dgm:t>
    </dgm:pt>
    <dgm:pt modelId="{59331F66-365C-4990-BD90-AE6FC554EDE0}" type="sibTrans" cxnId="{73EFC523-ECE9-430A-8257-CB2E712A700B}">
      <dgm:prSet/>
      <dgm:spPr/>
      <dgm:t>
        <a:bodyPr/>
        <a:lstStyle/>
        <a:p>
          <a:endParaRPr lang="es-CL" sz="1400"/>
        </a:p>
      </dgm:t>
    </dgm:pt>
    <dgm:pt modelId="{98527768-4542-44F0-ABF2-B839B8A7255A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CL" sz="1400" dirty="0"/>
            <a:t>En caso de </a:t>
          </a:r>
          <a:r>
            <a:rPr lang="es-CL" sz="1400" dirty="0" smtClean="0"/>
            <a:t>requerirse </a:t>
          </a:r>
          <a:r>
            <a:rPr lang="es-CL" sz="1400" dirty="0"/>
            <a:t>su ajuste, corresponde a una </a:t>
          </a:r>
          <a:r>
            <a:rPr lang="es-CL" sz="1400" b="1" i="1" dirty="0"/>
            <a:t>actualización</a:t>
          </a:r>
        </a:p>
      </dgm:t>
    </dgm:pt>
    <dgm:pt modelId="{39A0DA93-E7D7-4895-A532-C58FB1EB545B}" type="parTrans" cxnId="{BCE5CAE9-0E87-47FC-BF3C-53418DCCD114}">
      <dgm:prSet/>
      <dgm:spPr/>
      <dgm:t>
        <a:bodyPr/>
        <a:lstStyle/>
        <a:p>
          <a:endParaRPr lang="es-CL" sz="1400"/>
        </a:p>
      </dgm:t>
    </dgm:pt>
    <dgm:pt modelId="{4FC92402-99AD-4DF1-99C4-3C31430E81D9}" type="sibTrans" cxnId="{BCE5CAE9-0E87-47FC-BF3C-53418DCCD114}">
      <dgm:prSet/>
      <dgm:spPr/>
      <dgm:t>
        <a:bodyPr/>
        <a:lstStyle/>
        <a:p>
          <a:endParaRPr lang="es-CL" sz="1400"/>
        </a:p>
      </dgm:t>
    </dgm:pt>
    <dgm:pt modelId="{A05DD2FB-AFD2-49F1-93BB-AD5620EBBB51}">
      <dgm:prSet phldrT="[Texto]" custT="1"/>
      <dgm:spPr>
        <a:solidFill>
          <a:srgbClr val="CC3399"/>
        </a:solidFill>
      </dgm:spPr>
      <dgm:t>
        <a:bodyPr/>
        <a:lstStyle/>
        <a:p>
          <a:r>
            <a:rPr lang="es-CL" sz="1400" b="1" i="1" dirty="0"/>
            <a:t>Componentes flexibles: </a:t>
          </a:r>
          <a:endParaRPr lang="es-CL" sz="1400" b="1" i="1" dirty="0" smtClean="0"/>
        </a:p>
        <a:p>
          <a:r>
            <a:rPr lang="es-CL" sz="1400" dirty="0" smtClean="0"/>
            <a:t>estrategias </a:t>
          </a:r>
          <a:r>
            <a:rPr lang="es-CL" sz="1400" dirty="0"/>
            <a:t>e iniciativas</a:t>
          </a:r>
        </a:p>
      </dgm:t>
    </dgm:pt>
    <dgm:pt modelId="{B92B1FE6-A3E6-4C2B-837D-8D97ED158491}" type="parTrans" cxnId="{C0B1093F-B4C5-44C0-B28F-D7223F146700}">
      <dgm:prSet/>
      <dgm:spPr/>
      <dgm:t>
        <a:bodyPr/>
        <a:lstStyle/>
        <a:p>
          <a:endParaRPr lang="es-CL" sz="1400"/>
        </a:p>
      </dgm:t>
    </dgm:pt>
    <dgm:pt modelId="{6A8EE9DA-A072-4979-B569-EFA38E1FD942}" type="sibTrans" cxnId="{C0B1093F-B4C5-44C0-B28F-D7223F146700}">
      <dgm:prSet/>
      <dgm:spPr/>
      <dgm:t>
        <a:bodyPr/>
        <a:lstStyle/>
        <a:p>
          <a:endParaRPr lang="es-CL" sz="1400"/>
        </a:p>
      </dgm:t>
    </dgm:pt>
    <dgm:pt modelId="{82586758-6619-4133-B8E9-E5765A61658E}">
      <dgm:prSet phldrT="[Texto]" custT="1"/>
      <dgm:spPr>
        <a:solidFill>
          <a:srgbClr val="E9A5D2">
            <a:alpha val="89804"/>
          </a:srgbClr>
        </a:solidFill>
      </dgm:spPr>
      <dgm:t>
        <a:bodyPr/>
        <a:lstStyle/>
        <a:p>
          <a:r>
            <a:rPr lang="es-CL" sz="1200" dirty="0"/>
            <a:t>En caso de requerirse su ajuste, corresponde a un </a:t>
          </a:r>
          <a:r>
            <a:rPr lang="es-CL" sz="1200" b="1" i="1" dirty="0"/>
            <a:t>re diseño</a:t>
          </a:r>
        </a:p>
      </dgm:t>
    </dgm:pt>
    <dgm:pt modelId="{5523A374-278E-4AB3-B86B-9A912DEC65B3}" type="parTrans" cxnId="{0F198E33-1160-4CA9-B402-A7E4D930F67B}">
      <dgm:prSet/>
      <dgm:spPr/>
      <dgm:t>
        <a:bodyPr/>
        <a:lstStyle/>
        <a:p>
          <a:endParaRPr lang="es-CL" sz="1400"/>
        </a:p>
      </dgm:t>
    </dgm:pt>
    <dgm:pt modelId="{06B26149-771E-4F4A-A695-B22B153C8BFB}" type="sibTrans" cxnId="{0F198E33-1160-4CA9-B402-A7E4D930F67B}">
      <dgm:prSet/>
      <dgm:spPr/>
      <dgm:t>
        <a:bodyPr/>
        <a:lstStyle/>
        <a:p>
          <a:endParaRPr lang="es-CL" sz="1400"/>
        </a:p>
      </dgm:t>
    </dgm:pt>
    <dgm:pt modelId="{E52D8CDD-D72A-4989-ACC3-E7EDC4650E92}">
      <dgm:prSet phldrT="[Texto]" custT="1"/>
      <dgm:spPr>
        <a:solidFill>
          <a:srgbClr val="E9A5D2">
            <a:alpha val="90000"/>
          </a:srgbClr>
        </a:solidFill>
      </dgm:spPr>
      <dgm:t>
        <a:bodyPr/>
        <a:lstStyle/>
        <a:p>
          <a:r>
            <a:rPr lang="es-CL" sz="1200" b="0" i="1" dirty="0"/>
            <a:t>Ajuste, reemplazo o diseño de nuevas  estrategias e iniciativas</a:t>
          </a:r>
        </a:p>
      </dgm:t>
    </dgm:pt>
    <dgm:pt modelId="{8FF8DD39-8D11-45DB-BA3F-B93BE13B62FD}" type="parTrans" cxnId="{4AC79795-3BED-46D7-B5F0-6D2E01952898}">
      <dgm:prSet/>
      <dgm:spPr/>
      <dgm:t>
        <a:bodyPr/>
        <a:lstStyle/>
        <a:p>
          <a:endParaRPr lang="es-CL" sz="1400"/>
        </a:p>
      </dgm:t>
    </dgm:pt>
    <dgm:pt modelId="{8DF76108-0AF1-4420-A0A1-A05789C372E8}" type="sibTrans" cxnId="{4AC79795-3BED-46D7-B5F0-6D2E01952898}">
      <dgm:prSet/>
      <dgm:spPr/>
      <dgm:t>
        <a:bodyPr/>
        <a:lstStyle/>
        <a:p>
          <a:endParaRPr lang="es-CL" sz="1400"/>
        </a:p>
      </dgm:t>
    </dgm:pt>
    <dgm:pt modelId="{A632B8F0-83F1-4DB9-BCFC-D7D4FE8E8E93}" type="pres">
      <dgm:prSet presAssocID="{A4F9A8FF-BABC-49CA-B726-341E390E2D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810864A-F2AA-4ADC-9BAB-C711D4649B52}" type="pres">
      <dgm:prSet presAssocID="{AC8B9BC4-6676-471E-9069-0141379F9355}" presName="horFlow" presStyleCnt="0"/>
      <dgm:spPr/>
    </dgm:pt>
    <dgm:pt modelId="{FE1A131F-0A6C-4CB9-8B88-393DCE3B4E81}" type="pres">
      <dgm:prSet presAssocID="{AC8B9BC4-6676-471E-9069-0141379F9355}" presName="bigChev" presStyleLbl="node1" presStyleIdx="0" presStyleCnt="2" custScaleX="143458" custScaleY="202093"/>
      <dgm:spPr/>
      <dgm:t>
        <a:bodyPr/>
        <a:lstStyle/>
        <a:p>
          <a:endParaRPr lang="es-CL"/>
        </a:p>
      </dgm:t>
    </dgm:pt>
    <dgm:pt modelId="{45020258-4507-4463-90A2-CF289FFEBB13}" type="pres">
      <dgm:prSet presAssocID="{39A0DA93-E7D7-4895-A532-C58FB1EB545B}" presName="parTrans" presStyleCnt="0"/>
      <dgm:spPr/>
    </dgm:pt>
    <dgm:pt modelId="{0D4A6824-F6B5-4736-ADA1-93F4E9AB0223}" type="pres">
      <dgm:prSet presAssocID="{98527768-4542-44F0-ABF2-B839B8A7255A}" presName="node" presStyleLbl="alignAccFollowNode1" presStyleIdx="0" presStyleCnt="3" custScaleX="192777" custScaleY="243486" custLinFactX="-11178" custLinFactNeighborX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A9B850-464F-4419-BF6B-A1D3FA6FB361}" type="pres">
      <dgm:prSet presAssocID="{AC8B9BC4-6676-471E-9069-0141379F9355}" presName="vSp" presStyleCnt="0"/>
      <dgm:spPr/>
    </dgm:pt>
    <dgm:pt modelId="{54085F0A-CF48-4B74-8C1C-53265B286FA9}" type="pres">
      <dgm:prSet presAssocID="{A05DD2FB-AFD2-49F1-93BB-AD5620EBBB51}" presName="horFlow" presStyleCnt="0"/>
      <dgm:spPr/>
    </dgm:pt>
    <dgm:pt modelId="{D34F0E98-D9D0-43BB-963E-B7F56D0097FA}" type="pres">
      <dgm:prSet presAssocID="{A05DD2FB-AFD2-49F1-93BB-AD5620EBBB51}" presName="bigChev" presStyleLbl="node1" presStyleIdx="1" presStyleCnt="2" custScaleX="119821" custScaleY="153007" custLinFactNeighborY="19115"/>
      <dgm:spPr/>
      <dgm:t>
        <a:bodyPr/>
        <a:lstStyle/>
        <a:p>
          <a:endParaRPr lang="es-CL"/>
        </a:p>
      </dgm:t>
    </dgm:pt>
    <dgm:pt modelId="{829049F0-0E7C-4235-9EA4-E11504850F1C}" type="pres">
      <dgm:prSet presAssocID="{5523A374-278E-4AB3-B86B-9A912DEC65B3}" presName="parTrans" presStyleCnt="0"/>
      <dgm:spPr/>
    </dgm:pt>
    <dgm:pt modelId="{AB17C940-E7D7-4DC7-973A-0A3B0951DFCB}" type="pres">
      <dgm:prSet presAssocID="{82586758-6619-4133-B8E9-E5765A61658E}" presName="node" presStyleLbl="alignAccFollowNode1" presStyleIdx="1" presStyleCnt="3" custScaleX="119818" custScaleY="184346" custLinFactNeighborX="-89363" custLinFactNeighborY="2303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9B5C46-E26D-4E32-B837-5343F219CB26}" type="pres">
      <dgm:prSet presAssocID="{06B26149-771E-4F4A-A695-B22B153C8BFB}" presName="sibTrans" presStyleCnt="0"/>
      <dgm:spPr/>
    </dgm:pt>
    <dgm:pt modelId="{40A53137-370C-4D84-814B-C066BC6259B5}" type="pres">
      <dgm:prSet presAssocID="{E52D8CDD-D72A-4989-ACC3-E7EDC4650E92}" presName="node" presStyleLbl="alignAccFollowNode1" presStyleIdx="2" presStyleCnt="3" custScaleX="140004" custScaleY="186021" custLinFactX="-14362" custLinFactNeighborX="-100000" custLinFactNeighborY="2303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F198E33-1160-4CA9-B402-A7E4D930F67B}" srcId="{A05DD2FB-AFD2-49F1-93BB-AD5620EBBB51}" destId="{82586758-6619-4133-B8E9-E5765A61658E}" srcOrd="0" destOrd="0" parTransId="{5523A374-278E-4AB3-B86B-9A912DEC65B3}" sibTransId="{06B26149-771E-4F4A-A695-B22B153C8BFB}"/>
    <dgm:cxn modelId="{4AC79795-3BED-46D7-B5F0-6D2E01952898}" srcId="{A05DD2FB-AFD2-49F1-93BB-AD5620EBBB51}" destId="{E52D8CDD-D72A-4989-ACC3-E7EDC4650E92}" srcOrd="1" destOrd="0" parTransId="{8FF8DD39-8D11-45DB-BA3F-B93BE13B62FD}" sibTransId="{8DF76108-0AF1-4420-A0A1-A05789C372E8}"/>
    <dgm:cxn modelId="{F31F9699-CBE5-436D-AE6E-F5B6CAE15A36}" type="presOf" srcId="{82586758-6619-4133-B8E9-E5765A61658E}" destId="{AB17C940-E7D7-4DC7-973A-0A3B0951DFCB}" srcOrd="0" destOrd="0" presId="urn:microsoft.com/office/officeart/2005/8/layout/lProcess3"/>
    <dgm:cxn modelId="{BCE5CAE9-0E87-47FC-BF3C-53418DCCD114}" srcId="{AC8B9BC4-6676-471E-9069-0141379F9355}" destId="{98527768-4542-44F0-ABF2-B839B8A7255A}" srcOrd="0" destOrd="0" parTransId="{39A0DA93-E7D7-4895-A532-C58FB1EB545B}" sibTransId="{4FC92402-99AD-4DF1-99C4-3C31430E81D9}"/>
    <dgm:cxn modelId="{12C8209A-FC7A-479A-92C5-7132410A564C}" type="presOf" srcId="{A4F9A8FF-BABC-49CA-B726-341E390E2D75}" destId="{A632B8F0-83F1-4DB9-BCFC-D7D4FE8E8E93}" srcOrd="0" destOrd="0" presId="urn:microsoft.com/office/officeart/2005/8/layout/lProcess3"/>
    <dgm:cxn modelId="{6743C847-9584-45F5-AC62-AF9B1823213C}" type="presOf" srcId="{98527768-4542-44F0-ABF2-B839B8A7255A}" destId="{0D4A6824-F6B5-4736-ADA1-93F4E9AB0223}" srcOrd="0" destOrd="0" presId="urn:microsoft.com/office/officeart/2005/8/layout/lProcess3"/>
    <dgm:cxn modelId="{73EFC523-ECE9-430A-8257-CB2E712A700B}" srcId="{A4F9A8FF-BABC-49CA-B726-341E390E2D75}" destId="{AC8B9BC4-6676-471E-9069-0141379F9355}" srcOrd="0" destOrd="0" parTransId="{E88F48EF-FCB4-4A4D-8855-6588B10A3DFC}" sibTransId="{59331F66-365C-4990-BD90-AE6FC554EDE0}"/>
    <dgm:cxn modelId="{1BC99A00-8F6A-4D72-ACFF-B2752A37C6CF}" type="presOf" srcId="{A05DD2FB-AFD2-49F1-93BB-AD5620EBBB51}" destId="{D34F0E98-D9D0-43BB-963E-B7F56D0097FA}" srcOrd="0" destOrd="0" presId="urn:microsoft.com/office/officeart/2005/8/layout/lProcess3"/>
    <dgm:cxn modelId="{F5D9CB6F-F669-452F-8DFD-9F21491B25F5}" type="presOf" srcId="{AC8B9BC4-6676-471E-9069-0141379F9355}" destId="{FE1A131F-0A6C-4CB9-8B88-393DCE3B4E81}" srcOrd="0" destOrd="0" presId="urn:microsoft.com/office/officeart/2005/8/layout/lProcess3"/>
    <dgm:cxn modelId="{C0B1093F-B4C5-44C0-B28F-D7223F146700}" srcId="{A4F9A8FF-BABC-49CA-B726-341E390E2D75}" destId="{A05DD2FB-AFD2-49F1-93BB-AD5620EBBB51}" srcOrd="1" destOrd="0" parTransId="{B92B1FE6-A3E6-4C2B-837D-8D97ED158491}" sibTransId="{6A8EE9DA-A072-4979-B569-EFA38E1FD942}"/>
    <dgm:cxn modelId="{B7F41EF5-9F69-4929-BFE7-2A2AF58B02E7}" type="presOf" srcId="{E52D8CDD-D72A-4989-ACC3-E7EDC4650E92}" destId="{40A53137-370C-4D84-814B-C066BC6259B5}" srcOrd="0" destOrd="0" presId="urn:microsoft.com/office/officeart/2005/8/layout/lProcess3"/>
    <dgm:cxn modelId="{216E17D2-15EE-4764-A1A4-CE038B239FB9}" type="presParOf" srcId="{A632B8F0-83F1-4DB9-BCFC-D7D4FE8E8E93}" destId="{D810864A-F2AA-4ADC-9BAB-C711D4649B52}" srcOrd="0" destOrd="0" presId="urn:microsoft.com/office/officeart/2005/8/layout/lProcess3"/>
    <dgm:cxn modelId="{4D50CB4F-6449-4218-A8F7-42172D0F674D}" type="presParOf" srcId="{D810864A-F2AA-4ADC-9BAB-C711D4649B52}" destId="{FE1A131F-0A6C-4CB9-8B88-393DCE3B4E81}" srcOrd="0" destOrd="0" presId="urn:microsoft.com/office/officeart/2005/8/layout/lProcess3"/>
    <dgm:cxn modelId="{74DB5959-1649-4BC7-9CA3-D361B7CEB93A}" type="presParOf" srcId="{D810864A-F2AA-4ADC-9BAB-C711D4649B52}" destId="{45020258-4507-4463-90A2-CF289FFEBB13}" srcOrd="1" destOrd="0" presId="urn:microsoft.com/office/officeart/2005/8/layout/lProcess3"/>
    <dgm:cxn modelId="{C0C2C1E9-9420-4773-BF23-3BDC89A95182}" type="presParOf" srcId="{D810864A-F2AA-4ADC-9BAB-C711D4649B52}" destId="{0D4A6824-F6B5-4736-ADA1-93F4E9AB0223}" srcOrd="2" destOrd="0" presId="urn:microsoft.com/office/officeart/2005/8/layout/lProcess3"/>
    <dgm:cxn modelId="{41B23CA6-8BDB-4F7F-90CC-3EA0C4E2D00D}" type="presParOf" srcId="{A632B8F0-83F1-4DB9-BCFC-D7D4FE8E8E93}" destId="{89A9B850-464F-4419-BF6B-A1D3FA6FB361}" srcOrd="1" destOrd="0" presId="urn:microsoft.com/office/officeart/2005/8/layout/lProcess3"/>
    <dgm:cxn modelId="{1481DF4D-87EB-41FC-94DA-1A6553FBC37C}" type="presParOf" srcId="{A632B8F0-83F1-4DB9-BCFC-D7D4FE8E8E93}" destId="{54085F0A-CF48-4B74-8C1C-53265B286FA9}" srcOrd="2" destOrd="0" presId="urn:microsoft.com/office/officeart/2005/8/layout/lProcess3"/>
    <dgm:cxn modelId="{C2C286DA-D8F5-44DC-8AD8-9870D247DCAA}" type="presParOf" srcId="{54085F0A-CF48-4B74-8C1C-53265B286FA9}" destId="{D34F0E98-D9D0-43BB-963E-B7F56D0097FA}" srcOrd="0" destOrd="0" presId="urn:microsoft.com/office/officeart/2005/8/layout/lProcess3"/>
    <dgm:cxn modelId="{C803EB81-D9CA-4C83-8E80-C52C4CEF9C89}" type="presParOf" srcId="{54085F0A-CF48-4B74-8C1C-53265B286FA9}" destId="{829049F0-0E7C-4235-9EA4-E11504850F1C}" srcOrd="1" destOrd="0" presId="urn:microsoft.com/office/officeart/2005/8/layout/lProcess3"/>
    <dgm:cxn modelId="{89A34F0C-C700-4A2F-9C4C-CCCE5D69E575}" type="presParOf" srcId="{54085F0A-CF48-4B74-8C1C-53265B286FA9}" destId="{AB17C940-E7D7-4DC7-973A-0A3B0951DFCB}" srcOrd="2" destOrd="0" presId="urn:microsoft.com/office/officeart/2005/8/layout/lProcess3"/>
    <dgm:cxn modelId="{B9E44782-A647-467A-93A5-6CF74E5F671E}" type="presParOf" srcId="{54085F0A-CF48-4B74-8C1C-53265B286FA9}" destId="{309B5C46-E26D-4E32-B837-5343F219CB26}" srcOrd="3" destOrd="0" presId="urn:microsoft.com/office/officeart/2005/8/layout/lProcess3"/>
    <dgm:cxn modelId="{A6D068D3-A0F3-4BF5-84F6-DFD6BAA8723A}" type="presParOf" srcId="{54085F0A-CF48-4B74-8C1C-53265B286FA9}" destId="{40A53137-370C-4D84-814B-C066BC6259B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338612-FFF2-4DD3-83DF-E5D053FBB723}" type="doc">
      <dgm:prSet loTypeId="urn:microsoft.com/office/officeart/2005/8/layout/gear1" loCatId="process" qsTypeId="urn:microsoft.com/office/officeart/2005/8/quickstyle/simple1" qsCatId="simple" csTypeId="urn:microsoft.com/office/officeart/2005/8/colors/accent5_5" csCatId="accent5" phldr="1"/>
      <dgm:spPr/>
    </dgm:pt>
    <dgm:pt modelId="{8303ED32-4B31-4AC6-8E1C-BB4E4344B1C4}">
      <dgm:prSet phldrT="[Texto]"/>
      <dgm:spPr>
        <a:solidFill>
          <a:srgbClr val="05FFF9">
            <a:alpha val="27843"/>
          </a:srgbClr>
        </a:solidFill>
      </dgm:spPr>
      <dgm:t>
        <a:bodyPr/>
        <a:lstStyle/>
        <a:p>
          <a:pPr algn="ctr"/>
          <a:r>
            <a:rPr lang="es-CL" dirty="0" smtClean="0">
              <a:solidFill>
                <a:schemeClr val="tx1"/>
              </a:solidFill>
            </a:rPr>
            <a:t>Comunidad no organizada</a:t>
          </a:r>
          <a:endParaRPr lang="es-CL" dirty="0">
            <a:solidFill>
              <a:schemeClr val="tx1"/>
            </a:solidFill>
          </a:endParaRPr>
        </a:p>
      </dgm:t>
    </dgm:pt>
    <dgm:pt modelId="{20FE0366-AC90-4D26-8133-1BA9FB335A11}" type="parTrans" cxnId="{C4DB1C09-7C2E-4C23-A4EE-4F079C6C2DD9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BE2A5A9E-8F4B-40AA-8E57-4D585B78D5B8}" type="sibTrans" cxnId="{C4DB1C09-7C2E-4C23-A4EE-4F079C6C2DD9}">
      <dgm:prSet/>
      <dgm:spPr>
        <a:solidFill>
          <a:srgbClr val="43FFFB">
            <a:alpha val="25882"/>
          </a:srgbClr>
        </a:solidFill>
      </dgm:spPr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9DA82882-611E-48A9-8AA7-E0FABE907CC9}">
      <dgm:prSet phldrT="[Texto]"/>
      <dgm:spPr>
        <a:solidFill>
          <a:srgbClr val="E9A5D2"/>
        </a:solidFill>
      </dgm:spPr>
      <dgm:t>
        <a:bodyPr/>
        <a:lstStyle/>
        <a:p>
          <a:pPr algn="ctr"/>
          <a:r>
            <a:rPr lang="es-CL" dirty="0" smtClean="0">
              <a:solidFill>
                <a:schemeClr val="tx1"/>
              </a:solidFill>
            </a:rPr>
            <a:t>Comunidad organizada</a:t>
          </a:r>
          <a:endParaRPr lang="es-CL" dirty="0">
            <a:solidFill>
              <a:schemeClr val="tx1"/>
            </a:solidFill>
          </a:endParaRPr>
        </a:p>
      </dgm:t>
    </dgm:pt>
    <dgm:pt modelId="{719BA89A-8B1D-461F-8F90-0B906882CFE7}" type="parTrans" cxnId="{AED75CDA-0380-417A-90CB-8005E4641577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5419662E-1B18-4F66-9C74-C909D2C837A9}" type="sibTrans" cxnId="{AED75CDA-0380-417A-90CB-8005E4641577}">
      <dgm:prSet/>
      <dgm:spPr>
        <a:solidFill>
          <a:srgbClr val="E9A5D2"/>
        </a:solidFill>
      </dgm:spPr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8EE3C236-07F3-4C22-A712-813AFFF485C8}">
      <dgm:prSet phldrT="[Texto]"/>
      <dgm:spPr>
        <a:solidFill>
          <a:srgbClr val="E4FA94"/>
        </a:solidFill>
      </dgm:spPr>
      <dgm:t>
        <a:bodyPr/>
        <a:lstStyle/>
        <a:p>
          <a:pPr algn="ctr"/>
          <a:r>
            <a:rPr lang="es-CL" dirty="0" smtClean="0">
              <a:solidFill>
                <a:schemeClr val="tx1"/>
              </a:solidFill>
            </a:rPr>
            <a:t>Funcionarios Municipales</a:t>
          </a:r>
          <a:endParaRPr lang="es-CL" dirty="0">
            <a:solidFill>
              <a:schemeClr val="tx1"/>
            </a:solidFill>
          </a:endParaRPr>
        </a:p>
      </dgm:t>
    </dgm:pt>
    <dgm:pt modelId="{D495156E-6F92-490F-A76A-481EE0D9781A}" type="parTrans" cxnId="{E2E8F2DC-9941-4C36-8EA7-011E338E3AA4}">
      <dgm:prSet/>
      <dgm:spPr/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C7B9F782-043A-40BE-B55C-CA869004763C}" type="sibTrans" cxnId="{E2E8F2DC-9941-4C36-8EA7-011E338E3AA4}">
      <dgm:prSet/>
      <dgm:spPr>
        <a:solidFill>
          <a:srgbClr val="E4FA94"/>
        </a:solidFill>
      </dgm:spPr>
      <dgm:t>
        <a:bodyPr/>
        <a:lstStyle/>
        <a:p>
          <a:pPr algn="ctr"/>
          <a:endParaRPr lang="es-CL">
            <a:solidFill>
              <a:schemeClr val="tx1"/>
            </a:solidFill>
          </a:endParaRPr>
        </a:p>
      </dgm:t>
    </dgm:pt>
    <dgm:pt modelId="{412D6475-B899-4EF3-976A-9BBA93D2B08B}" type="pres">
      <dgm:prSet presAssocID="{D7338612-FFF2-4DD3-83DF-E5D053FBB72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87E9B4-80B2-4B57-AB21-A7F3854BF85C}" type="pres">
      <dgm:prSet presAssocID="{8303ED32-4B31-4AC6-8E1C-BB4E4344B1C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F5AACB-8EEB-4F72-A17C-51B250DC3AB6}" type="pres">
      <dgm:prSet presAssocID="{8303ED32-4B31-4AC6-8E1C-BB4E4344B1C4}" presName="gear1srcNode" presStyleLbl="node1" presStyleIdx="0" presStyleCnt="3"/>
      <dgm:spPr/>
      <dgm:t>
        <a:bodyPr/>
        <a:lstStyle/>
        <a:p>
          <a:endParaRPr lang="es-ES"/>
        </a:p>
      </dgm:t>
    </dgm:pt>
    <dgm:pt modelId="{ECB40FD6-5618-4A3B-B681-0C124F3160DF}" type="pres">
      <dgm:prSet presAssocID="{8303ED32-4B31-4AC6-8E1C-BB4E4344B1C4}" presName="gear1dstNode" presStyleLbl="node1" presStyleIdx="0" presStyleCnt="3"/>
      <dgm:spPr/>
      <dgm:t>
        <a:bodyPr/>
        <a:lstStyle/>
        <a:p>
          <a:endParaRPr lang="es-ES"/>
        </a:p>
      </dgm:t>
    </dgm:pt>
    <dgm:pt modelId="{63DBC5CC-BC65-4A49-BBBF-401C86AD2D5C}" type="pres">
      <dgm:prSet presAssocID="{9DA82882-611E-48A9-8AA7-E0FABE907CC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411001-9E00-4C9A-BDCD-95656B0DB8BC}" type="pres">
      <dgm:prSet presAssocID="{9DA82882-611E-48A9-8AA7-E0FABE907CC9}" presName="gear2srcNode" presStyleLbl="node1" presStyleIdx="1" presStyleCnt="3"/>
      <dgm:spPr/>
      <dgm:t>
        <a:bodyPr/>
        <a:lstStyle/>
        <a:p>
          <a:endParaRPr lang="es-ES"/>
        </a:p>
      </dgm:t>
    </dgm:pt>
    <dgm:pt modelId="{9C4110F5-088E-4176-835D-4720EDF953A2}" type="pres">
      <dgm:prSet presAssocID="{9DA82882-611E-48A9-8AA7-E0FABE907CC9}" presName="gear2dstNode" presStyleLbl="node1" presStyleIdx="1" presStyleCnt="3"/>
      <dgm:spPr/>
      <dgm:t>
        <a:bodyPr/>
        <a:lstStyle/>
        <a:p>
          <a:endParaRPr lang="es-ES"/>
        </a:p>
      </dgm:t>
    </dgm:pt>
    <dgm:pt modelId="{3AE08166-E97C-4443-A9DC-6873A41E1B37}" type="pres">
      <dgm:prSet presAssocID="{8EE3C236-07F3-4C22-A712-813AFFF485C8}" presName="gear3" presStyleLbl="node1" presStyleIdx="2" presStyleCnt="3"/>
      <dgm:spPr/>
      <dgm:t>
        <a:bodyPr/>
        <a:lstStyle/>
        <a:p>
          <a:endParaRPr lang="es-ES"/>
        </a:p>
      </dgm:t>
    </dgm:pt>
    <dgm:pt modelId="{6D566B46-82EC-4F98-87C3-B829E1F22348}" type="pres">
      <dgm:prSet presAssocID="{8EE3C236-07F3-4C22-A712-813AFFF485C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AC965E-90F4-499C-9897-EB27652F74F4}" type="pres">
      <dgm:prSet presAssocID="{8EE3C236-07F3-4C22-A712-813AFFF485C8}" presName="gear3srcNode" presStyleLbl="node1" presStyleIdx="2" presStyleCnt="3"/>
      <dgm:spPr/>
      <dgm:t>
        <a:bodyPr/>
        <a:lstStyle/>
        <a:p>
          <a:endParaRPr lang="es-ES"/>
        </a:p>
      </dgm:t>
    </dgm:pt>
    <dgm:pt modelId="{29C012C5-D357-482F-A786-802F9A746E70}" type="pres">
      <dgm:prSet presAssocID="{8EE3C236-07F3-4C22-A712-813AFFF485C8}" presName="gear3dstNode" presStyleLbl="node1" presStyleIdx="2" presStyleCnt="3"/>
      <dgm:spPr/>
      <dgm:t>
        <a:bodyPr/>
        <a:lstStyle/>
        <a:p>
          <a:endParaRPr lang="es-ES"/>
        </a:p>
      </dgm:t>
    </dgm:pt>
    <dgm:pt modelId="{ADD5F7CF-7928-44B3-8F27-003F3ED55CC8}" type="pres">
      <dgm:prSet presAssocID="{BE2A5A9E-8F4B-40AA-8E57-4D585B78D5B8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DC86E5FD-3AE7-4F5C-B65D-516068B5D413}" type="pres">
      <dgm:prSet presAssocID="{5419662E-1B18-4F66-9C74-C909D2C837A9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B84DBBF0-12F8-4962-9138-AE25D35EFBE6}" type="pres">
      <dgm:prSet presAssocID="{C7B9F782-043A-40BE-B55C-CA869004763C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E2E8F2DC-9941-4C36-8EA7-011E338E3AA4}" srcId="{D7338612-FFF2-4DD3-83DF-E5D053FBB723}" destId="{8EE3C236-07F3-4C22-A712-813AFFF485C8}" srcOrd="2" destOrd="0" parTransId="{D495156E-6F92-490F-A76A-481EE0D9781A}" sibTransId="{C7B9F782-043A-40BE-B55C-CA869004763C}"/>
    <dgm:cxn modelId="{94A239CE-E9A5-4E39-BA91-1A84B74BAFAA}" type="presOf" srcId="{9DA82882-611E-48A9-8AA7-E0FABE907CC9}" destId="{63DBC5CC-BC65-4A49-BBBF-401C86AD2D5C}" srcOrd="0" destOrd="0" presId="urn:microsoft.com/office/officeart/2005/8/layout/gear1"/>
    <dgm:cxn modelId="{542B9780-3D02-4513-81B2-1E8EED8AB931}" type="presOf" srcId="{D7338612-FFF2-4DD3-83DF-E5D053FBB723}" destId="{412D6475-B899-4EF3-976A-9BBA93D2B08B}" srcOrd="0" destOrd="0" presId="urn:microsoft.com/office/officeart/2005/8/layout/gear1"/>
    <dgm:cxn modelId="{2BD21CEA-D695-4C0B-9C0C-D7B9DA931453}" type="presOf" srcId="{8EE3C236-07F3-4C22-A712-813AFFF485C8}" destId="{6D566B46-82EC-4F98-87C3-B829E1F22348}" srcOrd="1" destOrd="0" presId="urn:microsoft.com/office/officeart/2005/8/layout/gear1"/>
    <dgm:cxn modelId="{C4DB1C09-7C2E-4C23-A4EE-4F079C6C2DD9}" srcId="{D7338612-FFF2-4DD3-83DF-E5D053FBB723}" destId="{8303ED32-4B31-4AC6-8E1C-BB4E4344B1C4}" srcOrd="0" destOrd="0" parTransId="{20FE0366-AC90-4D26-8133-1BA9FB335A11}" sibTransId="{BE2A5A9E-8F4B-40AA-8E57-4D585B78D5B8}"/>
    <dgm:cxn modelId="{5BC67E8D-0B9A-4ADA-A4A9-2FB8391B41AF}" type="presOf" srcId="{8303ED32-4B31-4AC6-8E1C-BB4E4344B1C4}" destId="{C887E9B4-80B2-4B57-AB21-A7F3854BF85C}" srcOrd="0" destOrd="0" presId="urn:microsoft.com/office/officeart/2005/8/layout/gear1"/>
    <dgm:cxn modelId="{818C0C57-B61C-4D6D-A559-9DC2A1A05B1A}" type="presOf" srcId="{8EE3C236-07F3-4C22-A712-813AFFF485C8}" destId="{5AAC965E-90F4-499C-9897-EB27652F74F4}" srcOrd="2" destOrd="0" presId="urn:microsoft.com/office/officeart/2005/8/layout/gear1"/>
    <dgm:cxn modelId="{3162A2A4-09AB-4A8C-AE5D-7DB6D3E5BC56}" type="presOf" srcId="{C7B9F782-043A-40BE-B55C-CA869004763C}" destId="{B84DBBF0-12F8-4962-9138-AE25D35EFBE6}" srcOrd="0" destOrd="0" presId="urn:microsoft.com/office/officeart/2005/8/layout/gear1"/>
    <dgm:cxn modelId="{270DA5D3-DE8E-44FF-9045-1F5BCB4100E2}" type="presOf" srcId="{8EE3C236-07F3-4C22-A712-813AFFF485C8}" destId="{3AE08166-E97C-4443-A9DC-6873A41E1B37}" srcOrd="0" destOrd="0" presId="urn:microsoft.com/office/officeart/2005/8/layout/gear1"/>
    <dgm:cxn modelId="{B7C0C4B7-1DB3-4223-905F-4CE6C304A9C5}" type="presOf" srcId="{8303ED32-4B31-4AC6-8E1C-BB4E4344B1C4}" destId="{ECB40FD6-5618-4A3B-B681-0C124F3160DF}" srcOrd="2" destOrd="0" presId="urn:microsoft.com/office/officeart/2005/8/layout/gear1"/>
    <dgm:cxn modelId="{D8F33DF6-F358-4D90-A9BE-2BE82261478F}" type="presOf" srcId="{5419662E-1B18-4F66-9C74-C909D2C837A9}" destId="{DC86E5FD-3AE7-4F5C-B65D-516068B5D413}" srcOrd="0" destOrd="0" presId="urn:microsoft.com/office/officeart/2005/8/layout/gear1"/>
    <dgm:cxn modelId="{962F28CF-3411-4534-B2D9-5B3F92A6A8D7}" type="presOf" srcId="{8303ED32-4B31-4AC6-8E1C-BB4E4344B1C4}" destId="{3BF5AACB-8EEB-4F72-A17C-51B250DC3AB6}" srcOrd="1" destOrd="0" presId="urn:microsoft.com/office/officeart/2005/8/layout/gear1"/>
    <dgm:cxn modelId="{AED75CDA-0380-417A-90CB-8005E4641577}" srcId="{D7338612-FFF2-4DD3-83DF-E5D053FBB723}" destId="{9DA82882-611E-48A9-8AA7-E0FABE907CC9}" srcOrd="1" destOrd="0" parTransId="{719BA89A-8B1D-461F-8F90-0B906882CFE7}" sibTransId="{5419662E-1B18-4F66-9C74-C909D2C837A9}"/>
    <dgm:cxn modelId="{64DE1B21-D1BD-4743-81A8-74F8CFAA4355}" type="presOf" srcId="{8EE3C236-07F3-4C22-A712-813AFFF485C8}" destId="{29C012C5-D357-482F-A786-802F9A746E70}" srcOrd="3" destOrd="0" presId="urn:microsoft.com/office/officeart/2005/8/layout/gear1"/>
    <dgm:cxn modelId="{EF2C82A3-B249-4643-A2B9-F5C1C2885F2F}" type="presOf" srcId="{9DA82882-611E-48A9-8AA7-E0FABE907CC9}" destId="{02411001-9E00-4C9A-BDCD-95656B0DB8BC}" srcOrd="1" destOrd="0" presId="urn:microsoft.com/office/officeart/2005/8/layout/gear1"/>
    <dgm:cxn modelId="{A68976CD-0822-4A92-BB7C-DADCFDAF1681}" type="presOf" srcId="{9DA82882-611E-48A9-8AA7-E0FABE907CC9}" destId="{9C4110F5-088E-4176-835D-4720EDF953A2}" srcOrd="2" destOrd="0" presId="urn:microsoft.com/office/officeart/2005/8/layout/gear1"/>
    <dgm:cxn modelId="{47E073F9-95DD-40D1-9034-39E7652B5DC5}" type="presOf" srcId="{BE2A5A9E-8F4B-40AA-8E57-4D585B78D5B8}" destId="{ADD5F7CF-7928-44B3-8F27-003F3ED55CC8}" srcOrd="0" destOrd="0" presId="urn:microsoft.com/office/officeart/2005/8/layout/gear1"/>
    <dgm:cxn modelId="{9A092799-C50F-43F5-80F5-0B5547654FB3}" type="presParOf" srcId="{412D6475-B899-4EF3-976A-9BBA93D2B08B}" destId="{C887E9B4-80B2-4B57-AB21-A7F3854BF85C}" srcOrd="0" destOrd="0" presId="urn:microsoft.com/office/officeart/2005/8/layout/gear1"/>
    <dgm:cxn modelId="{D5950101-9C8A-4530-884D-2A510933C518}" type="presParOf" srcId="{412D6475-B899-4EF3-976A-9BBA93D2B08B}" destId="{3BF5AACB-8EEB-4F72-A17C-51B250DC3AB6}" srcOrd="1" destOrd="0" presId="urn:microsoft.com/office/officeart/2005/8/layout/gear1"/>
    <dgm:cxn modelId="{94EE558C-27AB-4DA5-B4B8-B60297B24A68}" type="presParOf" srcId="{412D6475-B899-4EF3-976A-9BBA93D2B08B}" destId="{ECB40FD6-5618-4A3B-B681-0C124F3160DF}" srcOrd="2" destOrd="0" presId="urn:microsoft.com/office/officeart/2005/8/layout/gear1"/>
    <dgm:cxn modelId="{31BE11E2-5A02-47DA-8C80-6E9BA708F1A3}" type="presParOf" srcId="{412D6475-B899-4EF3-976A-9BBA93D2B08B}" destId="{63DBC5CC-BC65-4A49-BBBF-401C86AD2D5C}" srcOrd="3" destOrd="0" presId="urn:microsoft.com/office/officeart/2005/8/layout/gear1"/>
    <dgm:cxn modelId="{0F6F810B-28B0-4315-B8F6-0980F483DD80}" type="presParOf" srcId="{412D6475-B899-4EF3-976A-9BBA93D2B08B}" destId="{02411001-9E00-4C9A-BDCD-95656B0DB8BC}" srcOrd="4" destOrd="0" presId="urn:microsoft.com/office/officeart/2005/8/layout/gear1"/>
    <dgm:cxn modelId="{99C31401-205B-4B03-8F29-D26B81DD11D9}" type="presParOf" srcId="{412D6475-B899-4EF3-976A-9BBA93D2B08B}" destId="{9C4110F5-088E-4176-835D-4720EDF953A2}" srcOrd="5" destOrd="0" presId="urn:microsoft.com/office/officeart/2005/8/layout/gear1"/>
    <dgm:cxn modelId="{EEE712F5-704A-4EE6-8070-2B4FDD105445}" type="presParOf" srcId="{412D6475-B899-4EF3-976A-9BBA93D2B08B}" destId="{3AE08166-E97C-4443-A9DC-6873A41E1B37}" srcOrd="6" destOrd="0" presId="urn:microsoft.com/office/officeart/2005/8/layout/gear1"/>
    <dgm:cxn modelId="{1E9717AC-D7FB-42D3-9E26-A9BDB5F8230B}" type="presParOf" srcId="{412D6475-B899-4EF3-976A-9BBA93D2B08B}" destId="{6D566B46-82EC-4F98-87C3-B829E1F22348}" srcOrd="7" destOrd="0" presId="urn:microsoft.com/office/officeart/2005/8/layout/gear1"/>
    <dgm:cxn modelId="{584F95A3-2B38-40D2-A5B5-ED19A3C3BC2A}" type="presParOf" srcId="{412D6475-B899-4EF3-976A-9BBA93D2B08B}" destId="{5AAC965E-90F4-499C-9897-EB27652F74F4}" srcOrd="8" destOrd="0" presId="urn:microsoft.com/office/officeart/2005/8/layout/gear1"/>
    <dgm:cxn modelId="{D0A9C51F-0E2F-4A54-A129-C48FE4371E34}" type="presParOf" srcId="{412D6475-B899-4EF3-976A-9BBA93D2B08B}" destId="{29C012C5-D357-482F-A786-802F9A746E70}" srcOrd="9" destOrd="0" presId="urn:microsoft.com/office/officeart/2005/8/layout/gear1"/>
    <dgm:cxn modelId="{23FDAA57-8190-415F-B748-97672419B5ED}" type="presParOf" srcId="{412D6475-B899-4EF3-976A-9BBA93D2B08B}" destId="{ADD5F7CF-7928-44B3-8F27-003F3ED55CC8}" srcOrd="10" destOrd="0" presId="urn:microsoft.com/office/officeart/2005/8/layout/gear1"/>
    <dgm:cxn modelId="{AE01DA9D-5DFF-4A1A-B904-A353E0170707}" type="presParOf" srcId="{412D6475-B899-4EF3-976A-9BBA93D2B08B}" destId="{DC86E5FD-3AE7-4F5C-B65D-516068B5D413}" srcOrd="11" destOrd="0" presId="urn:microsoft.com/office/officeart/2005/8/layout/gear1"/>
    <dgm:cxn modelId="{6A792738-E531-4E03-A874-8ADA93A36D4B}" type="presParOf" srcId="{412D6475-B899-4EF3-976A-9BBA93D2B08B}" destId="{B84DBBF0-12F8-4962-9138-AE25D35EFBE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48487-3161-48B0-AA19-5D26FFD736B3}">
      <dsp:nvSpPr>
        <dsp:cNvPr id="0" name=""/>
        <dsp:cNvSpPr/>
      </dsp:nvSpPr>
      <dsp:spPr>
        <a:xfrm>
          <a:off x="4008" y="145422"/>
          <a:ext cx="2333227" cy="933291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LÍNEA BASE</a:t>
          </a:r>
          <a:endParaRPr lang="es-ES" sz="1700" b="1" kern="1200" dirty="0"/>
        </a:p>
      </dsp:txBody>
      <dsp:txXfrm>
        <a:off x="470654" y="145422"/>
        <a:ext cx="1399936" cy="933291"/>
      </dsp:txXfrm>
    </dsp:sp>
    <dsp:sp modelId="{BF39F567-14CD-498F-B13E-2EF765451802}">
      <dsp:nvSpPr>
        <dsp:cNvPr id="0" name=""/>
        <dsp:cNvSpPr/>
      </dsp:nvSpPr>
      <dsp:spPr>
        <a:xfrm>
          <a:off x="2103913" y="145422"/>
          <a:ext cx="2333227" cy="933291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63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63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63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DIAGNÓSTICO</a:t>
          </a:r>
          <a:endParaRPr lang="es-ES" sz="1700" b="1" kern="1200" dirty="0"/>
        </a:p>
      </dsp:txBody>
      <dsp:txXfrm>
        <a:off x="2570559" y="145422"/>
        <a:ext cx="1399936" cy="933291"/>
      </dsp:txXfrm>
    </dsp:sp>
    <dsp:sp modelId="{2CB273F3-3E74-45A5-A7F1-272C2ABC635D}">
      <dsp:nvSpPr>
        <dsp:cNvPr id="0" name=""/>
        <dsp:cNvSpPr/>
      </dsp:nvSpPr>
      <dsp:spPr>
        <a:xfrm>
          <a:off x="4203818" y="145422"/>
          <a:ext cx="2333227" cy="933291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2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2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2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ESTRATEGIA</a:t>
          </a:r>
          <a:endParaRPr lang="es-ES" sz="1700" b="1" kern="1200" dirty="0"/>
        </a:p>
      </dsp:txBody>
      <dsp:txXfrm>
        <a:off x="4670464" y="145422"/>
        <a:ext cx="1399936" cy="933291"/>
      </dsp:txXfrm>
    </dsp:sp>
    <dsp:sp modelId="{D2AFD9B0-F911-4DCF-8842-0F72996591D5}">
      <dsp:nvSpPr>
        <dsp:cNvPr id="0" name=""/>
        <dsp:cNvSpPr/>
      </dsp:nvSpPr>
      <dsp:spPr>
        <a:xfrm>
          <a:off x="6303723" y="145422"/>
          <a:ext cx="2333227" cy="933291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ACCIÓN</a:t>
          </a:r>
        </a:p>
      </dsp:txBody>
      <dsp:txXfrm>
        <a:off x="6770369" y="145422"/>
        <a:ext cx="1399936" cy="933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6CED2-0713-44BA-B248-89E4C79BF9C8}">
      <dsp:nvSpPr>
        <dsp:cNvPr id="0" name=""/>
        <dsp:cNvSpPr/>
      </dsp:nvSpPr>
      <dsp:spPr>
        <a:xfrm rot="5400000">
          <a:off x="1067154" y="929438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9F723-A0CC-49BB-8CB1-9B2F248EA41E}">
      <dsp:nvSpPr>
        <dsp:cNvPr id="0" name=""/>
        <dsp:cNvSpPr/>
      </dsp:nvSpPr>
      <dsp:spPr>
        <a:xfrm>
          <a:off x="1400222" y="2710"/>
          <a:ext cx="1943577" cy="1166146"/>
        </a:xfrm>
        <a:prstGeom prst="roundRect">
          <a:avLst>
            <a:gd name="adj" fmla="val 10000"/>
          </a:avLst>
        </a:prstGeom>
        <a:solidFill>
          <a:srgbClr val="CEF63A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5 reuniones de instalación,                    Junio 2015: Alcalde, Concejo, COSOC y Directores.</a:t>
          </a:r>
          <a:endParaRPr lang="es-CL" sz="1400" kern="1200" dirty="0">
            <a:latin typeface="+mj-lt"/>
          </a:endParaRPr>
        </a:p>
      </dsp:txBody>
      <dsp:txXfrm>
        <a:off x="1434377" y="36865"/>
        <a:ext cx="1875267" cy="1097836"/>
      </dsp:txXfrm>
    </dsp:sp>
    <dsp:sp modelId="{4C395230-2015-43D0-8E2C-3A1DF27D8130}">
      <dsp:nvSpPr>
        <dsp:cNvPr id="0" name=""/>
        <dsp:cNvSpPr/>
      </dsp:nvSpPr>
      <dsp:spPr>
        <a:xfrm rot="5400000">
          <a:off x="1067154" y="2387121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5A607-BBF1-41FD-BD62-2D03D41D78F2}">
      <dsp:nvSpPr>
        <dsp:cNvPr id="0" name=""/>
        <dsp:cNvSpPr/>
      </dsp:nvSpPr>
      <dsp:spPr>
        <a:xfrm>
          <a:off x="1400222" y="1460393"/>
          <a:ext cx="1943577" cy="1166146"/>
        </a:xfrm>
        <a:prstGeom prst="roundRect">
          <a:avLst>
            <a:gd name="adj" fmla="val 10000"/>
          </a:avLst>
        </a:prstGeom>
        <a:solidFill>
          <a:srgbClr val="D351A8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Encuesta Interna Diagnóstico de Gestión de Calidad,                        Julio 2015,                        17 casos.</a:t>
          </a:r>
          <a:endParaRPr lang="es-CL" sz="1400" kern="1200" dirty="0">
            <a:latin typeface="+mj-lt"/>
          </a:endParaRPr>
        </a:p>
      </dsp:txBody>
      <dsp:txXfrm>
        <a:off x="1434377" y="1494548"/>
        <a:ext cx="1875267" cy="1097836"/>
      </dsp:txXfrm>
    </dsp:sp>
    <dsp:sp modelId="{31052DEF-6B47-42BE-98BF-9D201D2A8664}">
      <dsp:nvSpPr>
        <dsp:cNvPr id="0" name=""/>
        <dsp:cNvSpPr/>
      </dsp:nvSpPr>
      <dsp:spPr>
        <a:xfrm rot="5400000">
          <a:off x="1067154" y="3844804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06045-6D8D-440F-A49E-7AFCD20EB3C9}">
      <dsp:nvSpPr>
        <dsp:cNvPr id="0" name=""/>
        <dsp:cNvSpPr/>
      </dsp:nvSpPr>
      <dsp:spPr>
        <a:xfrm>
          <a:off x="1400222" y="2918076"/>
          <a:ext cx="1943577" cy="1166146"/>
        </a:xfrm>
        <a:prstGeom prst="roundRect">
          <a:avLst>
            <a:gd name="adj" fmla="val 10000"/>
          </a:avLst>
        </a:prstGeom>
        <a:solidFill>
          <a:srgbClr val="D351A8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Encuesta Interna de Procesos Institucionales, Julio 2015,                       22 casos.</a:t>
          </a:r>
          <a:endParaRPr lang="es-CL" sz="1400" kern="1200" dirty="0">
            <a:latin typeface="+mj-lt"/>
          </a:endParaRPr>
        </a:p>
      </dsp:txBody>
      <dsp:txXfrm>
        <a:off x="1434377" y="2952231"/>
        <a:ext cx="1875267" cy="1097836"/>
      </dsp:txXfrm>
    </dsp:sp>
    <dsp:sp modelId="{CFA2A4BF-0D67-4774-988A-8CA8D3F0E8BE}">
      <dsp:nvSpPr>
        <dsp:cNvPr id="0" name=""/>
        <dsp:cNvSpPr/>
      </dsp:nvSpPr>
      <dsp:spPr>
        <a:xfrm>
          <a:off x="1795995" y="4573645"/>
          <a:ext cx="2577900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62AC3-6F08-42D4-B3CC-8E2628648D95}">
      <dsp:nvSpPr>
        <dsp:cNvPr id="0" name=""/>
        <dsp:cNvSpPr/>
      </dsp:nvSpPr>
      <dsp:spPr>
        <a:xfrm>
          <a:off x="1400222" y="4375759"/>
          <a:ext cx="1943577" cy="1166146"/>
        </a:xfrm>
        <a:prstGeom prst="roundRect">
          <a:avLst>
            <a:gd name="adj" fmla="val 10000"/>
          </a:avLst>
        </a:prstGeom>
        <a:solidFill>
          <a:srgbClr val="08B8B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8 talleres temáticos de diagnóstico,                     Julio 2015,                                      43 funcionarios. </a:t>
          </a:r>
          <a:endParaRPr lang="es-CL" sz="1400" kern="1200" dirty="0">
            <a:latin typeface="+mj-lt"/>
          </a:endParaRPr>
        </a:p>
      </dsp:txBody>
      <dsp:txXfrm>
        <a:off x="1434377" y="4409914"/>
        <a:ext cx="1875267" cy="1097836"/>
      </dsp:txXfrm>
    </dsp:sp>
    <dsp:sp modelId="{A5914F51-38AF-4CDF-9D06-FFB5CD011B97}">
      <dsp:nvSpPr>
        <dsp:cNvPr id="0" name=""/>
        <dsp:cNvSpPr/>
      </dsp:nvSpPr>
      <dsp:spPr>
        <a:xfrm rot="16200000">
          <a:off x="3652112" y="3844804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176B8-6573-4D89-80B4-8F925656CB99}">
      <dsp:nvSpPr>
        <dsp:cNvPr id="0" name=""/>
        <dsp:cNvSpPr/>
      </dsp:nvSpPr>
      <dsp:spPr>
        <a:xfrm>
          <a:off x="3985180" y="4375759"/>
          <a:ext cx="1943577" cy="1166146"/>
        </a:xfrm>
        <a:prstGeom prst="roundRect">
          <a:avLst>
            <a:gd name="adj" fmla="val 10000"/>
          </a:avLst>
        </a:prstGeom>
        <a:solidFill>
          <a:srgbClr val="D351A8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Encuesta Web PLADECO, Julio – Agosto 2015, 1.403 casos válidos.</a:t>
          </a:r>
          <a:endParaRPr lang="es-CL" sz="1400" kern="1200" dirty="0">
            <a:latin typeface="+mj-lt"/>
          </a:endParaRPr>
        </a:p>
      </dsp:txBody>
      <dsp:txXfrm>
        <a:off x="4019335" y="4409914"/>
        <a:ext cx="1875267" cy="1097836"/>
      </dsp:txXfrm>
    </dsp:sp>
    <dsp:sp modelId="{028336D8-F3BB-4662-90C9-EF883317E4CB}">
      <dsp:nvSpPr>
        <dsp:cNvPr id="0" name=""/>
        <dsp:cNvSpPr/>
      </dsp:nvSpPr>
      <dsp:spPr>
        <a:xfrm rot="16200000">
          <a:off x="3652112" y="2387121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7D50-E4B8-4D0E-8374-B29E96DCF486}">
      <dsp:nvSpPr>
        <dsp:cNvPr id="0" name=""/>
        <dsp:cNvSpPr/>
      </dsp:nvSpPr>
      <dsp:spPr>
        <a:xfrm>
          <a:off x="3985180" y="2918076"/>
          <a:ext cx="1943577" cy="1166146"/>
        </a:xfrm>
        <a:prstGeom prst="roundRect">
          <a:avLst>
            <a:gd name="adj" fmla="val 10000"/>
          </a:avLst>
        </a:prstGeom>
        <a:solidFill>
          <a:srgbClr val="08B8B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+mj-lt"/>
            </a:rPr>
            <a:t>Jornada territorial, Agosto 2015,                    47 asistentes.</a:t>
          </a:r>
          <a:endParaRPr lang="es-CL" sz="1400" kern="1200" dirty="0">
            <a:latin typeface="+mj-lt"/>
          </a:endParaRPr>
        </a:p>
      </dsp:txBody>
      <dsp:txXfrm>
        <a:off x="4019335" y="2952231"/>
        <a:ext cx="1875267" cy="1097836"/>
      </dsp:txXfrm>
    </dsp:sp>
    <dsp:sp modelId="{BEDF56B0-7A71-4373-B9FC-9A546253372A}">
      <dsp:nvSpPr>
        <dsp:cNvPr id="0" name=""/>
        <dsp:cNvSpPr/>
      </dsp:nvSpPr>
      <dsp:spPr>
        <a:xfrm rot="16200000">
          <a:off x="3652112" y="929438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54462-D56A-4B92-89F0-988104496A9B}">
      <dsp:nvSpPr>
        <dsp:cNvPr id="0" name=""/>
        <dsp:cNvSpPr/>
      </dsp:nvSpPr>
      <dsp:spPr>
        <a:xfrm>
          <a:off x="3985180" y="1460393"/>
          <a:ext cx="1943577" cy="1166146"/>
        </a:xfrm>
        <a:prstGeom prst="roundRect">
          <a:avLst>
            <a:gd name="adj" fmla="val 10000"/>
          </a:avLst>
        </a:prstGeom>
        <a:solidFill>
          <a:srgbClr val="08B8B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9 talleres temáticos estratégicos, Septiembre y Octubre 2015,                           46 funcionarios.</a:t>
          </a:r>
          <a:endParaRPr lang="es-CL" sz="1400" kern="1200" dirty="0">
            <a:latin typeface="+mj-lt"/>
          </a:endParaRPr>
        </a:p>
      </dsp:txBody>
      <dsp:txXfrm>
        <a:off x="4019335" y="1494548"/>
        <a:ext cx="1875267" cy="1097836"/>
      </dsp:txXfrm>
    </dsp:sp>
    <dsp:sp modelId="{454367EA-3F0E-4EB2-B4F9-18393419CC20}">
      <dsp:nvSpPr>
        <dsp:cNvPr id="0" name=""/>
        <dsp:cNvSpPr/>
      </dsp:nvSpPr>
      <dsp:spPr>
        <a:xfrm>
          <a:off x="4380953" y="200597"/>
          <a:ext cx="2577900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A9D29-432B-45A3-B8EE-01EED4FC9F09}">
      <dsp:nvSpPr>
        <dsp:cNvPr id="0" name=""/>
        <dsp:cNvSpPr/>
      </dsp:nvSpPr>
      <dsp:spPr>
        <a:xfrm>
          <a:off x="3985180" y="2710"/>
          <a:ext cx="1943577" cy="1166146"/>
        </a:xfrm>
        <a:prstGeom prst="roundRect">
          <a:avLst>
            <a:gd name="adj" fmla="val 10000"/>
          </a:avLst>
        </a:prstGeom>
        <a:solidFill>
          <a:srgbClr val="CEF63A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7 Reuniones de evaluación PLADECO vigente,                        Sept.- Oct. 2015,                         19 funcionarios.</a:t>
          </a:r>
          <a:endParaRPr lang="es-CL" sz="1400" kern="1200" dirty="0">
            <a:latin typeface="+mj-lt"/>
          </a:endParaRPr>
        </a:p>
      </dsp:txBody>
      <dsp:txXfrm>
        <a:off x="4019335" y="36865"/>
        <a:ext cx="1875267" cy="1097836"/>
      </dsp:txXfrm>
    </dsp:sp>
    <dsp:sp modelId="{F0F544F7-8D6A-4D83-A2CF-2B0B54F27AEB}">
      <dsp:nvSpPr>
        <dsp:cNvPr id="0" name=""/>
        <dsp:cNvSpPr/>
      </dsp:nvSpPr>
      <dsp:spPr>
        <a:xfrm rot="5400000">
          <a:off x="6237069" y="929438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80250-FAC9-4ACC-80C4-40A0618362D2}">
      <dsp:nvSpPr>
        <dsp:cNvPr id="0" name=""/>
        <dsp:cNvSpPr/>
      </dsp:nvSpPr>
      <dsp:spPr>
        <a:xfrm>
          <a:off x="6570138" y="2710"/>
          <a:ext cx="1943577" cy="1166146"/>
        </a:xfrm>
        <a:prstGeom prst="roundRect">
          <a:avLst>
            <a:gd name="adj" fmla="val 10000"/>
          </a:avLst>
        </a:prstGeom>
        <a:solidFill>
          <a:srgbClr val="CEF63A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Presentación Alcalde y Concejo Municipal, Octubre 2015.</a:t>
          </a:r>
          <a:endParaRPr lang="es-CL" sz="1400" kern="1200" dirty="0">
            <a:latin typeface="+mj-lt"/>
          </a:endParaRPr>
        </a:p>
      </dsp:txBody>
      <dsp:txXfrm>
        <a:off x="6604293" y="36865"/>
        <a:ext cx="1875267" cy="1097836"/>
      </dsp:txXfrm>
    </dsp:sp>
    <dsp:sp modelId="{4F801C08-3050-4CF8-91E7-389440A6729B}">
      <dsp:nvSpPr>
        <dsp:cNvPr id="0" name=""/>
        <dsp:cNvSpPr/>
      </dsp:nvSpPr>
      <dsp:spPr>
        <a:xfrm rot="5400000">
          <a:off x="6237069" y="2387121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09EA3-F14F-4557-875A-DE6FA9146B7F}">
      <dsp:nvSpPr>
        <dsp:cNvPr id="0" name=""/>
        <dsp:cNvSpPr/>
      </dsp:nvSpPr>
      <dsp:spPr>
        <a:xfrm>
          <a:off x="6570138" y="1460393"/>
          <a:ext cx="1943577" cy="1166146"/>
        </a:xfrm>
        <a:prstGeom prst="roundRect">
          <a:avLst>
            <a:gd name="adj" fmla="val 10000"/>
          </a:avLst>
        </a:prstGeom>
        <a:solidFill>
          <a:srgbClr val="08B8B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8 talleres temáticos internos estratégicos,                        Noviembre 2015,                        15 funcionarios.</a:t>
          </a:r>
          <a:endParaRPr lang="es-CL" sz="1400" kern="1200" dirty="0">
            <a:latin typeface="+mj-lt"/>
          </a:endParaRPr>
        </a:p>
      </dsp:txBody>
      <dsp:txXfrm>
        <a:off x="6604293" y="1494548"/>
        <a:ext cx="1875267" cy="1097836"/>
      </dsp:txXfrm>
    </dsp:sp>
    <dsp:sp modelId="{F76CE609-32B1-4BE2-B57D-1D42F4966904}">
      <dsp:nvSpPr>
        <dsp:cNvPr id="0" name=""/>
        <dsp:cNvSpPr/>
      </dsp:nvSpPr>
      <dsp:spPr>
        <a:xfrm rot="5400000">
          <a:off x="6237069" y="3844804"/>
          <a:ext cx="1450625" cy="174921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32BDE-FB7C-43AE-AF72-5D9C8C07F88F}">
      <dsp:nvSpPr>
        <dsp:cNvPr id="0" name=""/>
        <dsp:cNvSpPr/>
      </dsp:nvSpPr>
      <dsp:spPr>
        <a:xfrm>
          <a:off x="6570138" y="2918076"/>
          <a:ext cx="1943577" cy="1166146"/>
        </a:xfrm>
        <a:prstGeom prst="roundRect">
          <a:avLst>
            <a:gd name="adj" fmla="val 10000"/>
          </a:avLst>
        </a:prstGeom>
        <a:solidFill>
          <a:srgbClr val="08B8B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latin typeface="+mj-lt"/>
            </a:rPr>
            <a:t>6 talleres temáticos de Iniciativas PLADECO, Diciembre 2015,                   45 funcionarios.</a:t>
          </a:r>
          <a:endParaRPr lang="es-CL" sz="1400" kern="1200" dirty="0">
            <a:latin typeface="+mj-lt"/>
          </a:endParaRPr>
        </a:p>
      </dsp:txBody>
      <dsp:txXfrm>
        <a:off x="6604293" y="2952231"/>
        <a:ext cx="1875267" cy="1097836"/>
      </dsp:txXfrm>
    </dsp:sp>
    <dsp:sp modelId="{B5E30BB3-E7B8-4E57-88ED-486A3C42D124}">
      <dsp:nvSpPr>
        <dsp:cNvPr id="0" name=""/>
        <dsp:cNvSpPr/>
      </dsp:nvSpPr>
      <dsp:spPr>
        <a:xfrm>
          <a:off x="6570138" y="4375759"/>
          <a:ext cx="1943577" cy="116614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solidFill>
                <a:schemeClr val="bg1"/>
              </a:solidFill>
              <a:latin typeface="+mj-lt"/>
            </a:rPr>
            <a:t>PLADECO</a:t>
          </a:r>
          <a:endParaRPr lang="es-CL" sz="2400" b="1" kern="1200" dirty="0">
            <a:solidFill>
              <a:schemeClr val="bg1"/>
            </a:solidFill>
            <a:latin typeface="+mj-lt"/>
          </a:endParaRPr>
        </a:p>
      </dsp:txBody>
      <dsp:txXfrm>
        <a:off x="6604293" y="4409914"/>
        <a:ext cx="1875267" cy="1097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6CA96-2814-45D2-B9B2-B613258D30C4}">
      <dsp:nvSpPr>
        <dsp:cNvPr id="0" name=""/>
        <dsp:cNvSpPr/>
      </dsp:nvSpPr>
      <dsp:spPr>
        <a:xfrm>
          <a:off x="855732" y="46970"/>
          <a:ext cx="6817177" cy="419375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EF6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A04F9-D836-47E5-AC23-4E72F3ACF47E}">
      <dsp:nvSpPr>
        <dsp:cNvPr id="0" name=""/>
        <dsp:cNvSpPr/>
      </dsp:nvSpPr>
      <dsp:spPr>
        <a:xfrm>
          <a:off x="2137095" y="1212065"/>
          <a:ext cx="4256067" cy="178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latin typeface="+mj-lt"/>
            </a:rPr>
            <a:t>MISION MUNICIPAL</a:t>
          </a:r>
          <a:r>
            <a:rPr lang="es-CL" sz="1200" b="1" kern="1200" dirty="0" smtClean="0">
              <a:latin typeface="+mj-lt"/>
            </a:rPr>
            <a:t/>
          </a:r>
          <a:br>
            <a:rPr lang="es-CL" sz="1200" b="1" kern="1200" dirty="0" smtClean="0">
              <a:latin typeface="+mj-lt"/>
            </a:rPr>
          </a:br>
          <a:r>
            <a:rPr lang="es-CL" sz="1400" b="1" kern="1200" dirty="0" smtClean="0">
              <a:latin typeface="+mj-lt"/>
            </a:rPr>
            <a:t>Somos una organización orientada a los vecinos, quienes son el centro de nuestro quehacer, garantizando la excelencia de nuestros servicios, la calidad de vida y la sustentabilidad del territorio comunal, mediante una gestión innovadora y líder en el ámbito nacional.</a:t>
          </a:r>
        </a:p>
      </dsp:txBody>
      <dsp:txXfrm>
        <a:off x="2137095" y="1212065"/>
        <a:ext cx="4256067" cy="1782211"/>
      </dsp:txXfrm>
    </dsp:sp>
    <dsp:sp modelId="{80AC0CA9-6933-4D81-8BD6-3C6A92DB153A}">
      <dsp:nvSpPr>
        <dsp:cNvPr id="0" name=""/>
        <dsp:cNvSpPr/>
      </dsp:nvSpPr>
      <dsp:spPr>
        <a:xfrm>
          <a:off x="90031" y="2688032"/>
          <a:ext cx="6029402" cy="360417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D351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3B64C-CFB1-45EB-8EE8-9AF874A02E61}">
      <dsp:nvSpPr>
        <dsp:cNvPr id="0" name=""/>
        <dsp:cNvSpPr/>
      </dsp:nvSpPr>
      <dsp:spPr>
        <a:xfrm>
          <a:off x="1925408" y="3932631"/>
          <a:ext cx="2339720" cy="116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latin typeface="+mj-lt"/>
            </a:rPr>
            <a:t>VISION COMUNAL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+mj-lt"/>
            </a:rPr>
            <a:t>Comuna que logra integrar su calidad de vida de barrio con las dinámicas de la ciudad.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+mj-lt"/>
            </a:rPr>
            <a:t> Mantiene y proyecta su imagen de comuna residencial, tranquila, verde y sustentable.</a:t>
          </a:r>
        </a:p>
      </dsp:txBody>
      <dsp:txXfrm>
        <a:off x="1925408" y="3932631"/>
        <a:ext cx="2339720" cy="1169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E6E8F-78C4-40BE-9DE0-3DBDFF830D52}">
      <dsp:nvSpPr>
        <dsp:cNvPr id="0" name=""/>
        <dsp:cNvSpPr/>
      </dsp:nvSpPr>
      <dsp:spPr>
        <a:xfrm>
          <a:off x="3777" y="1468860"/>
          <a:ext cx="834188" cy="834188"/>
        </a:xfrm>
        <a:prstGeom prst="donut">
          <a:avLst>
            <a:gd name="adj" fmla="val 2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AA3FC-73EA-4941-BE4A-4FF0FE08A452}">
      <dsp:nvSpPr>
        <dsp:cNvPr id="0" name=""/>
        <dsp:cNvSpPr/>
      </dsp:nvSpPr>
      <dsp:spPr>
        <a:xfrm rot="17700000">
          <a:off x="297707" y="788826"/>
          <a:ext cx="1036988" cy="499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>
              <a:solidFill>
                <a:schemeClr val="bg1"/>
              </a:solidFill>
            </a:rPr>
            <a:t>2016</a:t>
          </a:r>
          <a:endParaRPr lang="es-CL" sz="3500" kern="1200" dirty="0">
            <a:solidFill>
              <a:schemeClr val="bg1"/>
            </a:solidFill>
          </a:endParaRPr>
        </a:p>
      </dsp:txBody>
      <dsp:txXfrm>
        <a:off x="297707" y="788826"/>
        <a:ext cx="1036988" cy="499748"/>
      </dsp:txXfrm>
    </dsp:sp>
    <dsp:sp modelId="{4973C934-D99D-42ED-A1CE-86200447B463}">
      <dsp:nvSpPr>
        <dsp:cNvPr id="0" name=""/>
        <dsp:cNvSpPr/>
      </dsp:nvSpPr>
      <dsp:spPr>
        <a:xfrm>
          <a:off x="900799" y="1669456"/>
          <a:ext cx="432996" cy="432996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F38B4-F2C7-4527-BD83-C8BCE4AA2D64}">
      <dsp:nvSpPr>
        <dsp:cNvPr id="0" name=""/>
        <dsp:cNvSpPr/>
      </dsp:nvSpPr>
      <dsp:spPr>
        <a:xfrm rot="17700000">
          <a:off x="387974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2016</a:t>
          </a:r>
          <a:endParaRPr lang="es-CL" sz="3100" kern="1200" dirty="0"/>
        </a:p>
      </dsp:txBody>
      <dsp:txXfrm>
        <a:off x="387974" y="2272118"/>
        <a:ext cx="897043" cy="432520"/>
      </dsp:txXfrm>
    </dsp:sp>
    <dsp:sp modelId="{5D3A8A67-B14C-445E-8B17-546733CAA92E}">
      <dsp:nvSpPr>
        <dsp:cNvPr id="0" name=""/>
        <dsp:cNvSpPr/>
      </dsp:nvSpPr>
      <dsp:spPr>
        <a:xfrm rot="17700000">
          <a:off x="949577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D8D8E-74FB-4AAE-BFA6-DFD926CAC959}">
      <dsp:nvSpPr>
        <dsp:cNvPr id="0" name=""/>
        <dsp:cNvSpPr/>
      </dsp:nvSpPr>
      <dsp:spPr>
        <a:xfrm>
          <a:off x="1396563" y="1080121"/>
          <a:ext cx="432996" cy="1611664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B2D73-B579-4CB8-B86C-8DF5B3396BB3}">
      <dsp:nvSpPr>
        <dsp:cNvPr id="0" name=""/>
        <dsp:cNvSpPr/>
      </dsp:nvSpPr>
      <dsp:spPr>
        <a:xfrm rot="17700000">
          <a:off x="883738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smtClean="0"/>
            <a:t>2017</a:t>
          </a:r>
          <a:endParaRPr lang="es-CL" sz="3100" kern="1200" dirty="0"/>
        </a:p>
      </dsp:txBody>
      <dsp:txXfrm>
        <a:off x="883738" y="2272118"/>
        <a:ext cx="897043" cy="432520"/>
      </dsp:txXfrm>
    </dsp:sp>
    <dsp:sp modelId="{E80E8A56-D5DD-4E47-8F4D-E6C70C01A29B}">
      <dsp:nvSpPr>
        <dsp:cNvPr id="0" name=""/>
        <dsp:cNvSpPr/>
      </dsp:nvSpPr>
      <dsp:spPr>
        <a:xfrm rot="17700000">
          <a:off x="1445341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1B5F7-C8BA-4240-AD27-8D179B46D318}">
      <dsp:nvSpPr>
        <dsp:cNvPr id="0" name=""/>
        <dsp:cNvSpPr/>
      </dsp:nvSpPr>
      <dsp:spPr>
        <a:xfrm>
          <a:off x="1892393" y="1468860"/>
          <a:ext cx="834188" cy="834188"/>
        </a:xfrm>
        <a:prstGeom prst="donut">
          <a:avLst>
            <a:gd name="adj" fmla="val 20000"/>
          </a:avLst>
        </a:prstGeom>
        <a:solidFill>
          <a:srgbClr val="CC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33A10-502D-4CB2-87BD-CB27C15707E0}">
      <dsp:nvSpPr>
        <dsp:cNvPr id="0" name=""/>
        <dsp:cNvSpPr/>
      </dsp:nvSpPr>
      <dsp:spPr>
        <a:xfrm rot="17700000">
          <a:off x="2186324" y="788826"/>
          <a:ext cx="1036988" cy="499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2018</a:t>
          </a:r>
          <a:endParaRPr lang="es-CL" sz="3500" kern="1200" dirty="0"/>
        </a:p>
      </dsp:txBody>
      <dsp:txXfrm>
        <a:off x="2186324" y="788826"/>
        <a:ext cx="1036988" cy="499748"/>
      </dsp:txXfrm>
    </dsp:sp>
    <dsp:sp modelId="{C2CF4F60-68AA-4761-804C-9BF9DEFF818C}">
      <dsp:nvSpPr>
        <dsp:cNvPr id="0" name=""/>
        <dsp:cNvSpPr/>
      </dsp:nvSpPr>
      <dsp:spPr>
        <a:xfrm>
          <a:off x="2789416" y="1669456"/>
          <a:ext cx="432996" cy="432996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FB371-ABD1-428F-A5DA-626217D2BC93}">
      <dsp:nvSpPr>
        <dsp:cNvPr id="0" name=""/>
        <dsp:cNvSpPr/>
      </dsp:nvSpPr>
      <dsp:spPr>
        <a:xfrm rot="17700000">
          <a:off x="2276590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2019</a:t>
          </a:r>
          <a:endParaRPr lang="es-CL" sz="3100" kern="1200" dirty="0"/>
        </a:p>
      </dsp:txBody>
      <dsp:txXfrm>
        <a:off x="2276590" y="2272118"/>
        <a:ext cx="897043" cy="432520"/>
      </dsp:txXfrm>
    </dsp:sp>
    <dsp:sp modelId="{58CAF970-B471-4A5B-9309-0900FC603FE2}">
      <dsp:nvSpPr>
        <dsp:cNvPr id="0" name=""/>
        <dsp:cNvSpPr/>
      </dsp:nvSpPr>
      <dsp:spPr>
        <a:xfrm rot="17700000">
          <a:off x="2838193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EE40-61F1-45A9-87D5-1381902A0215}">
      <dsp:nvSpPr>
        <dsp:cNvPr id="0" name=""/>
        <dsp:cNvSpPr/>
      </dsp:nvSpPr>
      <dsp:spPr>
        <a:xfrm>
          <a:off x="3285179" y="1669456"/>
          <a:ext cx="432996" cy="432996"/>
        </a:xfrm>
        <a:prstGeom prst="ellipse">
          <a:avLst/>
        </a:prstGeom>
        <a:solidFill>
          <a:schemeClr val="bg1">
            <a:lumMod val="50000"/>
          </a:schemeClr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AE730-6673-4B8B-A409-6746510A2DF4}">
      <dsp:nvSpPr>
        <dsp:cNvPr id="0" name=""/>
        <dsp:cNvSpPr/>
      </dsp:nvSpPr>
      <dsp:spPr>
        <a:xfrm rot="17700000">
          <a:off x="2772354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2020</a:t>
          </a:r>
          <a:endParaRPr lang="es-CL" sz="3100" kern="1200" dirty="0"/>
        </a:p>
      </dsp:txBody>
      <dsp:txXfrm>
        <a:off x="2772354" y="2272118"/>
        <a:ext cx="897043" cy="432520"/>
      </dsp:txXfrm>
    </dsp:sp>
    <dsp:sp modelId="{C592B039-B38E-469C-9667-DE05A54FAA03}">
      <dsp:nvSpPr>
        <dsp:cNvPr id="0" name=""/>
        <dsp:cNvSpPr/>
      </dsp:nvSpPr>
      <dsp:spPr>
        <a:xfrm rot="17700000">
          <a:off x="3333957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AE225-6E0F-48B8-894B-FD847BE561EC}">
      <dsp:nvSpPr>
        <dsp:cNvPr id="0" name=""/>
        <dsp:cNvSpPr/>
      </dsp:nvSpPr>
      <dsp:spPr>
        <a:xfrm>
          <a:off x="3780943" y="1080119"/>
          <a:ext cx="432996" cy="1611669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69C7C-E4CA-4FF0-B5E0-8A29BDF31941}">
      <dsp:nvSpPr>
        <dsp:cNvPr id="0" name=""/>
        <dsp:cNvSpPr/>
      </dsp:nvSpPr>
      <dsp:spPr>
        <a:xfrm rot="17700000">
          <a:off x="3268118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2021</a:t>
          </a:r>
          <a:endParaRPr lang="es-CL" sz="3100" kern="1200" dirty="0"/>
        </a:p>
      </dsp:txBody>
      <dsp:txXfrm>
        <a:off x="3268118" y="2272118"/>
        <a:ext cx="897043" cy="432520"/>
      </dsp:txXfrm>
    </dsp:sp>
    <dsp:sp modelId="{34EB1A65-28FA-4C7A-A6F9-9713BFE97AD7}">
      <dsp:nvSpPr>
        <dsp:cNvPr id="0" name=""/>
        <dsp:cNvSpPr/>
      </dsp:nvSpPr>
      <dsp:spPr>
        <a:xfrm rot="17700000">
          <a:off x="3829721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65A97-1166-4CF2-BBAE-2372384E90DC}">
      <dsp:nvSpPr>
        <dsp:cNvPr id="0" name=""/>
        <dsp:cNvSpPr/>
      </dsp:nvSpPr>
      <dsp:spPr>
        <a:xfrm>
          <a:off x="4276707" y="1669456"/>
          <a:ext cx="432996" cy="432996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AFBE4-60E0-4982-BA97-4ADD70F2D385}">
      <dsp:nvSpPr>
        <dsp:cNvPr id="0" name=""/>
        <dsp:cNvSpPr/>
      </dsp:nvSpPr>
      <dsp:spPr>
        <a:xfrm rot="17700000">
          <a:off x="3763882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2022</a:t>
          </a:r>
          <a:endParaRPr lang="es-CL" sz="3100" kern="1200" dirty="0"/>
        </a:p>
      </dsp:txBody>
      <dsp:txXfrm>
        <a:off x="3763882" y="2272118"/>
        <a:ext cx="897043" cy="432520"/>
      </dsp:txXfrm>
    </dsp:sp>
    <dsp:sp modelId="{716529D7-576B-4C3D-B3A4-5D04E3186CE7}">
      <dsp:nvSpPr>
        <dsp:cNvPr id="0" name=""/>
        <dsp:cNvSpPr/>
      </dsp:nvSpPr>
      <dsp:spPr>
        <a:xfrm rot="17700000">
          <a:off x="4325485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8066F-9088-4779-B9ED-8F966A60DC19}">
      <dsp:nvSpPr>
        <dsp:cNvPr id="0" name=""/>
        <dsp:cNvSpPr/>
      </dsp:nvSpPr>
      <dsp:spPr>
        <a:xfrm>
          <a:off x="4772538" y="1468860"/>
          <a:ext cx="834188" cy="834188"/>
        </a:xfrm>
        <a:prstGeom prst="donut">
          <a:avLst>
            <a:gd name="adj" fmla="val 20000"/>
          </a:avLst>
        </a:prstGeom>
        <a:solidFill>
          <a:srgbClr val="CC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30E5E-548A-4DDF-8A1F-4E37674BFB1E}">
      <dsp:nvSpPr>
        <dsp:cNvPr id="0" name=""/>
        <dsp:cNvSpPr/>
      </dsp:nvSpPr>
      <dsp:spPr>
        <a:xfrm rot="17700000">
          <a:off x="5066468" y="788826"/>
          <a:ext cx="1036988" cy="499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2023</a:t>
          </a:r>
          <a:endParaRPr lang="es-CL" sz="3500" kern="1200" dirty="0"/>
        </a:p>
      </dsp:txBody>
      <dsp:txXfrm>
        <a:off x="5066468" y="788826"/>
        <a:ext cx="1036988" cy="499748"/>
      </dsp:txXfrm>
    </dsp:sp>
    <dsp:sp modelId="{E2455857-CBEA-4F83-B0F9-1F29CA4C9D60}">
      <dsp:nvSpPr>
        <dsp:cNvPr id="0" name=""/>
        <dsp:cNvSpPr/>
      </dsp:nvSpPr>
      <dsp:spPr>
        <a:xfrm>
          <a:off x="5669560" y="1669456"/>
          <a:ext cx="432996" cy="432996"/>
        </a:xfrm>
        <a:prstGeom prst="ellipse">
          <a:avLst/>
        </a:prstGeom>
        <a:solidFill>
          <a:schemeClr val="bg1">
            <a:lumMod val="50000"/>
          </a:schemeClr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3B5BE-98E4-4449-9340-0D65DD8B0411}">
      <dsp:nvSpPr>
        <dsp:cNvPr id="0" name=""/>
        <dsp:cNvSpPr/>
      </dsp:nvSpPr>
      <dsp:spPr>
        <a:xfrm rot="17700000">
          <a:off x="5156735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2024</a:t>
          </a:r>
          <a:endParaRPr lang="es-CL" sz="3100" kern="1200" dirty="0"/>
        </a:p>
      </dsp:txBody>
      <dsp:txXfrm>
        <a:off x="5156735" y="2272118"/>
        <a:ext cx="897043" cy="432520"/>
      </dsp:txXfrm>
    </dsp:sp>
    <dsp:sp modelId="{C8478E4D-3231-43C3-8AF1-B5424BDEF088}">
      <dsp:nvSpPr>
        <dsp:cNvPr id="0" name=""/>
        <dsp:cNvSpPr/>
      </dsp:nvSpPr>
      <dsp:spPr>
        <a:xfrm rot="17700000">
          <a:off x="5718337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DF45B-4220-4CD8-8C44-BB7E4934A38F}">
      <dsp:nvSpPr>
        <dsp:cNvPr id="0" name=""/>
        <dsp:cNvSpPr/>
      </dsp:nvSpPr>
      <dsp:spPr>
        <a:xfrm>
          <a:off x="6165324" y="1080119"/>
          <a:ext cx="432996" cy="1611669"/>
        </a:xfrm>
        <a:prstGeom prst="ellips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91B77-B9F4-42DE-BB13-03AFCC802511}">
      <dsp:nvSpPr>
        <dsp:cNvPr id="0" name=""/>
        <dsp:cNvSpPr/>
      </dsp:nvSpPr>
      <dsp:spPr>
        <a:xfrm rot="17700000">
          <a:off x="5652499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2025</a:t>
          </a:r>
          <a:endParaRPr lang="es-CL" sz="3100" kern="1200" dirty="0"/>
        </a:p>
      </dsp:txBody>
      <dsp:txXfrm>
        <a:off x="5652499" y="2272118"/>
        <a:ext cx="897043" cy="432520"/>
      </dsp:txXfrm>
    </dsp:sp>
    <dsp:sp modelId="{0EDA9F69-9B35-4BFC-B99A-30F4E69C6BC9}">
      <dsp:nvSpPr>
        <dsp:cNvPr id="0" name=""/>
        <dsp:cNvSpPr/>
      </dsp:nvSpPr>
      <dsp:spPr>
        <a:xfrm rot="17700000">
          <a:off x="6214101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BBA1F-09E2-4AE4-87E7-E04A04B5464F}">
      <dsp:nvSpPr>
        <dsp:cNvPr id="0" name=""/>
        <dsp:cNvSpPr/>
      </dsp:nvSpPr>
      <dsp:spPr>
        <a:xfrm>
          <a:off x="6661087" y="1669456"/>
          <a:ext cx="432996" cy="432996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C0C3B-3ADB-46B5-80D2-B07484C25595}">
      <dsp:nvSpPr>
        <dsp:cNvPr id="0" name=""/>
        <dsp:cNvSpPr/>
      </dsp:nvSpPr>
      <dsp:spPr>
        <a:xfrm rot="17700000">
          <a:off x="6148262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2026</a:t>
          </a:r>
          <a:endParaRPr lang="es-CL" sz="3100" kern="1200" dirty="0"/>
        </a:p>
      </dsp:txBody>
      <dsp:txXfrm>
        <a:off x="6148262" y="2272118"/>
        <a:ext cx="897043" cy="432520"/>
      </dsp:txXfrm>
    </dsp:sp>
    <dsp:sp modelId="{D6EB6B3B-99B6-41B8-B864-0F015DDD549F}">
      <dsp:nvSpPr>
        <dsp:cNvPr id="0" name=""/>
        <dsp:cNvSpPr/>
      </dsp:nvSpPr>
      <dsp:spPr>
        <a:xfrm rot="17700000">
          <a:off x="6709865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7EE05-953F-4B83-BF53-0AD5119D73FB}">
      <dsp:nvSpPr>
        <dsp:cNvPr id="0" name=""/>
        <dsp:cNvSpPr/>
      </dsp:nvSpPr>
      <dsp:spPr>
        <a:xfrm>
          <a:off x="7156851" y="1669456"/>
          <a:ext cx="432996" cy="432996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4E6A6-A1F3-4577-849A-8DBCD60CEB9C}">
      <dsp:nvSpPr>
        <dsp:cNvPr id="0" name=""/>
        <dsp:cNvSpPr/>
      </dsp:nvSpPr>
      <dsp:spPr>
        <a:xfrm rot="17700000">
          <a:off x="6644026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2027</a:t>
          </a:r>
          <a:endParaRPr lang="es-CL" sz="3100" kern="1200" dirty="0"/>
        </a:p>
      </dsp:txBody>
      <dsp:txXfrm>
        <a:off x="6644026" y="2272118"/>
        <a:ext cx="897043" cy="432520"/>
      </dsp:txXfrm>
    </dsp:sp>
    <dsp:sp modelId="{3EC073FC-4CD0-4B73-A5CD-CBAE89BEAB77}">
      <dsp:nvSpPr>
        <dsp:cNvPr id="0" name=""/>
        <dsp:cNvSpPr/>
      </dsp:nvSpPr>
      <dsp:spPr>
        <a:xfrm rot="17700000">
          <a:off x="7205629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B1A65-2DBF-4694-9C4E-24CB4B26D03B}">
      <dsp:nvSpPr>
        <dsp:cNvPr id="0" name=""/>
        <dsp:cNvSpPr/>
      </dsp:nvSpPr>
      <dsp:spPr>
        <a:xfrm>
          <a:off x="7652615" y="1669456"/>
          <a:ext cx="432996" cy="432996"/>
        </a:xfrm>
        <a:prstGeom prst="ellipse">
          <a:avLst/>
        </a:prstGeom>
        <a:solidFill>
          <a:schemeClr val="bg1">
            <a:lumMod val="50000"/>
          </a:schemeClr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1F119-9C13-4ED2-8CE1-66D33815A605}">
      <dsp:nvSpPr>
        <dsp:cNvPr id="0" name=""/>
        <dsp:cNvSpPr/>
      </dsp:nvSpPr>
      <dsp:spPr>
        <a:xfrm rot="17700000">
          <a:off x="7139790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2028</a:t>
          </a:r>
          <a:endParaRPr lang="es-CL" sz="3100" kern="1200" dirty="0"/>
        </a:p>
      </dsp:txBody>
      <dsp:txXfrm>
        <a:off x="7139790" y="2272118"/>
        <a:ext cx="897043" cy="432520"/>
      </dsp:txXfrm>
    </dsp:sp>
    <dsp:sp modelId="{460640E3-1BF8-468D-83CC-B33199C7F7D9}">
      <dsp:nvSpPr>
        <dsp:cNvPr id="0" name=""/>
        <dsp:cNvSpPr/>
      </dsp:nvSpPr>
      <dsp:spPr>
        <a:xfrm rot="17700000">
          <a:off x="7701393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BD605-661A-40CE-B58B-6AF936788869}">
      <dsp:nvSpPr>
        <dsp:cNvPr id="0" name=""/>
        <dsp:cNvSpPr/>
      </dsp:nvSpPr>
      <dsp:spPr>
        <a:xfrm>
          <a:off x="8148379" y="1080119"/>
          <a:ext cx="432996" cy="1611669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51B1F-167D-4C29-99B1-2BF732755455}">
      <dsp:nvSpPr>
        <dsp:cNvPr id="0" name=""/>
        <dsp:cNvSpPr/>
      </dsp:nvSpPr>
      <dsp:spPr>
        <a:xfrm rot="17700000">
          <a:off x="7635554" y="2272118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740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2029</a:t>
          </a:r>
          <a:endParaRPr lang="es-CL" sz="3100" kern="1200" dirty="0"/>
        </a:p>
      </dsp:txBody>
      <dsp:txXfrm>
        <a:off x="7635554" y="2272118"/>
        <a:ext cx="897043" cy="432520"/>
      </dsp:txXfrm>
    </dsp:sp>
    <dsp:sp modelId="{9436F594-F9E7-417E-9B4E-1468586F3267}">
      <dsp:nvSpPr>
        <dsp:cNvPr id="0" name=""/>
        <dsp:cNvSpPr/>
      </dsp:nvSpPr>
      <dsp:spPr>
        <a:xfrm rot="17700000">
          <a:off x="8197157" y="1067269"/>
          <a:ext cx="897043" cy="43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DDAF3-866B-43B3-9E46-C999C2DAE8A4}">
      <dsp:nvSpPr>
        <dsp:cNvPr id="0" name=""/>
        <dsp:cNvSpPr/>
      </dsp:nvSpPr>
      <dsp:spPr>
        <a:xfrm>
          <a:off x="8644210" y="1468860"/>
          <a:ext cx="834188" cy="834188"/>
        </a:xfrm>
        <a:prstGeom prst="donut">
          <a:avLst>
            <a:gd name="adj" fmla="val 20000"/>
          </a:avLst>
        </a:prstGeom>
        <a:solidFill>
          <a:srgbClr val="CC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AF6A3-C24E-4A0E-89D7-FC6ACAD508DB}">
      <dsp:nvSpPr>
        <dsp:cNvPr id="0" name=""/>
        <dsp:cNvSpPr/>
      </dsp:nvSpPr>
      <dsp:spPr>
        <a:xfrm rot="17700000">
          <a:off x="8938140" y="788826"/>
          <a:ext cx="1036988" cy="499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2030</a:t>
          </a:r>
          <a:endParaRPr lang="es-CL" sz="3500" kern="1200" dirty="0"/>
        </a:p>
      </dsp:txBody>
      <dsp:txXfrm>
        <a:off x="8938140" y="788826"/>
        <a:ext cx="1036988" cy="499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A131F-0A6C-4CB9-8B88-393DCE3B4E81}">
      <dsp:nvSpPr>
        <dsp:cNvPr id="0" name=""/>
        <dsp:cNvSpPr/>
      </dsp:nvSpPr>
      <dsp:spPr>
        <a:xfrm>
          <a:off x="3463" y="360594"/>
          <a:ext cx="2528763" cy="1424933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i="1" kern="1200" dirty="0"/>
            <a:t>Componentes estables: </a:t>
          </a:r>
          <a:endParaRPr lang="es-CL" sz="1400" b="1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visión</a:t>
          </a:r>
          <a:r>
            <a:rPr lang="es-CL" sz="1400" kern="1200" dirty="0"/>
            <a:t>, misión y objetivos</a:t>
          </a:r>
        </a:p>
      </dsp:txBody>
      <dsp:txXfrm>
        <a:off x="715930" y="360594"/>
        <a:ext cx="1103830" cy="1424933"/>
      </dsp:txXfrm>
    </dsp:sp>
    <dsp:sp modelId="{0D4A6824-F6B5-4736-ADA1-93F4E9AB0223}">
      <dsp:nvSpPr>
        <dsp:cNvPr id="0" name=""/>
        <dsp:cNvSpPr/>
      </dsp:nvSpPr>
      <dsp:spPr>
        <a:xfrm>
          <a:off x="1910378" y="360593"/>
          <a:ext cx="2820439" cy="1424936"/>
        </a:xfrm>
        <a:prstGeom prst="chevron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En caso de </a:t>
          </a:r>
          <a:r>
            <a:rPr lang="es-CL" sz="1400" kern="1200" dirty="0" smtClean="0"/>
            <a:t>requerirse </a:t>
          </a:r>
          <a:r>
            <a:rPr lang="es-CL" sz="1400" kern="1200" dirty="0"/>
            <a:t>su ajuste, corresponde a una </a:t>
          </a:r>
          <a:r>
            <a:rPr lang="es-CL" sz="1400" b="1" i="1" kern="1200" dirty="0"/>
            <a:t>actualización</a:t>
          </a:r>
        </a:p>
      </dsp:txBody>
      <dsp:txXfrm>
        <a:off x="2622846" y="360593"/>
        <a:ext cx="1395503" cy="1424936"/>
      </dsp:txXfrm>
    </dsp:sp>
    <dsp:sp modelId="{D34F0E98-D9D0-43BB-963E-B7F56D0097FA}">
      <dsp:nvSpPr>
        <dsp:cNvPr id="0" name=""/>
        <dsp:cNvSpPr/>
      </dsp:nvSpPr>
      <dsp:spPr>
        <a:xfrm>
          <a:off x="3463" y="2023921"/>
          <a:ext cx="2112109" cy="1078834"/>
        </a:xfrm>
        <a:prstGeom prst="chevron">
          <a:avLst/>
        </a:prstGeom>
        <a:solidFill>
          <a:srgbClr val="CC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i="1" kern="1200" dirty="0"/>
            <a:t>Componentes flexibles: </a:t>
          </a:r>
          <a:endParaRPr lang="es-CL" sz="1400" b="1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estrategias </a:t>
          </a:r>
          <a:r>
            <a:rPr lang="es-CL" sz="1400" kern="1200" dirty="0"/>
            <a:t>e iniciativas</a:t>
          </a:r>
        </a:p>
      </dsp:txBody>
      <dsp:txXfrm>
        <a:off x="542880" y="2023921"/>
        <a:ext cx="1033275" cy="1078834"/>
      </dsp:txXfrm>
    </dsp:sp>
    <dsp:sp modelId="{AB17C940-E7D7-4DC7-973A-0A3B0951DFCB}">
      <dsp:nvSpPr>
        <dsp:cNvPr id="0" name=""/>
        <dsp:cNvSpPr/>
      </dsp:nvSpPr>
      <dsp:spPr>
        <a:xfrm>
          <a:off x="1703378" y="2023920"/>
          <a:ext cx="1753006" cy="1078835"/>
        </a:xfrm>
        <a:prstGeom prst="chevron">
          <a:avLst/>
        </a:prstGeom>
        <a:solidFill>
          <a:srgbClr val="E9A5D2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/>
            <a:t>En caso de requerirse su ajuste, corresponde a un </a:t>
          </a:r>
          <a:r>
            <a:rPr lang="es-CL" sz="1200" b="1" i="1" kern="1200" dirty="0"/>
            <a:t>re diseño</a:t>
          </a:r>
        </a:p>
      </dsp:txBody>
      <dsp:txXfrm>
        <a:off x="2242796" y="2023920"/>
        <a:ext cx="674171" cy="1078835"/>
      </dsp:txXfrm>
    </dsp:sp>
    <dsp:sp modelId="{40A53137-370C-4D84-814B-C066BC6259B5}">
      <dsp:nvSpPr>
        <dsp:cNvPr id="0" name=""/>
        <dsp:cNvSpPr/>
      </dsp:nvSpPr>
      <dsp:spPr>
        <a:xfrm>
          <a:off x="3019644" y="2019019"/>
          <a:ext cx="2048339" cy="1088637"/>
        </a:xfrm>
        <a:prstGeom prst="chevron">
          <a:avLst/>
        </a:prstGeom>
        <a:solidFill>
          <a:srgbClr val="E9A5D2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0" i="1" kern="1200" dirty="0"/>
            <a:t>Ajuste, reemplazo o diseño de nuevas  estrategias e iniciativas</a:t>
          </a:r>
        </a:p>
      </dsp:txBody>
      <dsp:txXfrm>
        <a:off x="3563963" y="2019019"/>
        <a:ext cx="959702" cy="10886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7E9B4-80B2-4B57-AB21-A7F3854BF85C}">
      <dsp:nvSpPr>
        <dsp:cNvPr id="0" name=""/>
        <dsp:cNvSpPr/>
      </dsp:nvSpPr>
      <dsp:spPr>
        <a:xfrm>
          <a:off x="2269189" y="1611742"/>
          <a:ext cx="1969907" cy="1969907"/>
        </a:xfrm>
        <a:prstGeom prst="gear9">
          <a:avLst/>
        </a:prstGeom>
        <a:solidFill>
          <a:srgbClr val="05FFF9">
            <a:alpha val="2784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>
              <a:solidFill>
                <a:schemeClr val="tx1"/>
              </a:solidFill>
            </a:rPr>
            <a:t>Comunidad no organizada</a:t>
          </a:r>
          <a:endParaRPr lang="es-CL" sz="1100" kern="1200" dirty="0">
            <a:solidFill>
              <a:schemeClr val="tx1"/>
            </a:solidFill>
          </a:endParaRPr>
        </a:p>
      </dsp:txBody>
      <dsp:txXfrm>
        <a:off x="2665228" y="2073183"/>
        <a:ext cx="1177829" cy="1012573"/>
      </dsp:txXfrm>
    </dsp:sp>
    <dsp:sp modelId="{63DBC5CC-BC65-4A49-BBBF-401C86AD2D5C}">
      <dsp:nvSpPr>
        <dsp:cNvPr id="0" name=""/>
        <dsp:cNvSpPr/>
      </dsp:nvSpPr>
      <dsp:spPr>
        <a:xfrm>
          <a:off x="1123061" y="1146128"/>
          <a:ext cx="1432660" cy="1432660"/>
        </a:xfrm>
        <a:prstGeom prst="gear6">
          <a:avLst/>
        </a:prstGeom>
        <a:solidFill>
          <a:srgbClr val="E9A5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>
              <a:solidFill>
                <a:schemeClr val="tx1"/>
              </a:solidFill>
            </a:rPr>
            <a:t>Comunidad organizada</a:t>
          </a:r>
          <a:endParaRPr lang="es-CL" sz="1100" kern="1200" dirty="0">
            <a:solidFill>
              <a:schemeClr val="tx1"/>
            </a:solidFill>
          </a:endParaRPr>
        </a:p>
      </dsp:txBody>
      <dsp:txXfrm>
        <a:off x="1483737" y="1508984"/>
        <a:ext cx="711308" cy="706948"/>
      </dsp:txXfrm>
    </dsp:sp>
    <dsp:sp modelId="{3AE08166-E97C-4443-A9DC-6873A41E1B37}">
      <dsp:nvSpPr>
        <dsp:cNvPr id="0" name=""/>
        <dsp:cNvSpPr/>
      </dsp:nvSpPr>
      <dsp:spPr>
        <a:xfrm rot="20700000">
          <a:off x="1925497" y="157738"/>
          <a:ext cx="1403714" cy="1403714"/>
        </a:xfrm>
        <a:prstGeom prst="gear6">
          <a:avLst/>
        </a:prstGeom>
        <a:solidFill>
          <a:srgbClr val="E4FA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>
              <a:solidFill>
                <a:schemeClr val="tx1"/>
              </a:solidFill>
            </a:rPr>
            <a:t>Funcionarios Municipales</a:t>
          </a:r>
          <a:endParaRPr lang="es-CL" sz="1100" kern="1200" dirty="0">
            <a:solidFill>
              <a:schemeClr val="tx1"/>
            </a:solidFill>
          </a:endParaRPr>
        </a:p>
      </dsp:txBody>
      <dsp:txXfrm rot="-20700000">
        <a:off x="2233373" y="465614"/>
        <a:ext cx="787963" cy="787963"/>
      </dsp:txXfrm>
    </dsp:sp>
    <dsp:sp modelId="{ADD5F7CF-7928-44B3-8F27-003F3ED55CC8}">
      <dsp:nvSpPr>
        <dsp:cNvPr id="0" name=""/>
        <dsp:cNvSpPr/>
      </dsp:nvSpPr>
      <dsp:spPr>
        <a:xfrm>
          <a:off x="2111107" y="1318227"/>
          <a:ext cx="2521481" cy="2521481"/>
        </a:xfrm>
        <a:prstGeom prst="circularArrow">
          <a:avLst>
            <a:gd name="adj1" fmla="val 4687"/>
            <a:gd name="adj2" fmla="val 299029"/>
            <a:gd name="adj3" fmla="val 2499669"/>
            <a:gd name="adj4" fmla="val 15897281"/>
            <a:gd name="adj5" fmla="val 5469"/>
          </a:avLst>
        </a:prstGeom>
        <a:solidFill>
          <a:srgbClr val="43FFFB">
            <a:alpha val="25882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E5FD-3AE7-4F5C-B65D-516068B5D413}">
      <dsp:nvSpPr>
        <dsp:cNvPr id="0" name=""/>
        <dsp:cNvSpPr/>
      </dsp:nvSpPr>
      <dsp:spPr>
        <a:xfrm>
          <a:off x="869340" y="831763"/>
          <a:ext cx="1832013" cy="18320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E9A5D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DBBF0-12F8-4962-9138-AE25D35EFBE6}">
      <dsp:nvSpPr>
        <dsp:cNvPr id="0" name=""/>
        <dsp:cNvSpPr/>
      </dsp:nvSpPr>
      <dsp:spPr>
        <a:xfrm>
          <a:off x="1600803" y="-147098"/>
          <a:ext cx="1975279" cy="19752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E4FA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110156" tIns="55077" rIns="110156" bIns="55077" rtlCol="0"/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10156" tIns="55077" rIns="110156" bIns="55077" rtlCol="0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B03B8D6-7FCE-478B-BC6B-3C06F97B2987}" type="datetimeFigureOut">
              <a:rPr lang="es-CL"/>
              <a:pPr>
                <a:defRPr/>
              </a:pPr>
              <a:t>21-06-2016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110156" tIns="55077" rIns="110156" bIns="55077" rtlCol="0" anchor="b"/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7487" cy="350838"/>
          </a:xfrm>
          <a:prstGeom prst="rect">
            <a:avLst/>
          </a:prstGeom>
        </p:spPr>
        <p:txBody>
          <a:bodyPr vert="horz" wrap="square" lIns="110156" tIns="55077" rIns="110156" bIns="55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9DF07A-1FF6-432B-93B0-C09DB37A43D8}" type="slidenum">
              <a:rPr lang="es-CL" altLang="es-CL"/>
              <a:pPr>
                <a:defRPr/>
              </a:pPr>
              <a:t>‹#›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110156" tIns="55077" rIns="110156" bIns="55077" rtlCol="0"/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7325" y="0"/>
            <a:ext cx="4025900" cy="350838"/>
          </a:xfrm>
          <a:prstGeom prst="rect">
            <a:avLst/>
          </a:prstGeom>
        </p:spPr>
        <p:txBody>
          <a:bodyPr vert="horz" lIns="110156" tIns="55077" rIns="110156" bIns="55077" rtlCol="0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BB7AC78-9296-46EF-B402-44CC160B9B00}" type="datetimeFigureOut">
              <a:rPr lang="es-CL"/>
              <a:pPr>
                <a:defRPr/>
              </a:pPr>
              <a:t>21-06-2016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25463"/>
            <a:ext cx="3795712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156" tIns="55077" rIns="110156" bIns="55077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7438" cy="3154363"/>
          </a:xfrm>
          <a:prstGeom prst="rect">
            <a:avLst/>
          </a:prstGeom>
        </p:spPr>
        <p:txBody>
          <a:bodyPr vert="horz" lIns="110156" tIns="55077" rIns="110156" bIns="55077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49250"/>
          </a:xfrm>
          <a:prstGeom prst="rect">
            <a:avLst/>
          </a:prstGeom>
        </p:spPr>
        <p:txBody>
          <a:bodyPr vert="horz" lIns="110156" tIns="55077" rIns="110156" bIns="55077" rtlCol="0" anchor="b"/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7325" y="6659563"/>
            <a:ext cx="4025900" cy="349250"/>
          </a:xfrm>
          <a:prstGeom prst="rect">
            <a:avLst/>
          </a:prstGeom>
        </p:spPr>
        <p:txBody>
          <a:bodyPr vert="horz" wrap="square" lIns="110156" tIns="55077" rIns="110156" bIns="55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CB518D-7667-4E34-BC9C-1FED94724C88}" type="slidenum">
              <a:rPr lang="es-CL" altLang="es-CL"/>
              <a:pPr>
                <a:defRPr/>
              </a:pPr>
              <a:t>‹#›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4922-195D-4C8E-9CA1-B1356B93E2AC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695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7E54-21F3-42EB-95F5-9B17F4D20D4F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3483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B63E-50FC-4DC9-B887-D768032F5015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1473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3E48-FEB1-4B27-8A2A-C76962EE6C78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30370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01C5-32FA-488E-AC33-1CFB8CF2F2E7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12253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2383-1A4F-4B13-BBAC-17F59740CEA4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0893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F0E4-142D-4050-ADC9-1A358F91B263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3546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A063-382E-423C-B693-5BF568908F20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4561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8549-342C-41CB-8B3D-1AE4E110727B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61284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A3A-5510-494A-8B52-0143D8E672E7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51261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es-C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1F7D-8689-4276-9F3C-7B7A50EE6C7B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49555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A48340-A097-4B04-8BE2-765AC402D89D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</p:sldLayoutIdLst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4 CuadroTexto"/>
          <p:cNvSpPr txBox="1"/>
          <p:nvPr/>
        </p:nvSpPr>
        <p:spPr bwMode="auto">
          <a:xfrm>
            <a:off x="-17463" y="5622925"/>
            <a:ext cx="9913938" cy="254000"/>
          </a:xfrm>
          <a:prstGeom prst="rect">
            <a:avLst/>
          </a:prstGeom>
          <a:solidFill>
            <a:schemeClr val="bg2">
              <a:lumMod val="50000"/>
              <a:alpha val="29804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050" dirty="0">
                <a:latin typeface="Arial Narrow" panose="020B0606020202030204" pitchFamily="34" charset="0"/>
              </a:rPr>
              <a:t>23 DE MARZO DE 2016</a:t>
            </a:r>
          </a:p>
        </p:txBody>
      </p:sp>
      <p:sp>
        <p:nvSpPr>
          <p:cNvPr id="4099" name="7 CuadroTexto"/>
          <p:cNvSpPr txBox="1">
            <a:spLocks noChangeArrowheads="1"/>
          </p:cNvSpPr>
          <p:nvPr/>
        </p:nvSpPr>
        <p:spPr bwMode="auto">
          <a:xfrm>
            <a:off x="0" y="5327650"/>
            <a:ext cx="9906000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CL" altLang="es-CL" sz="1400">
                <a:solidFill>
                  <a:schemeClr val="bg1"/>
                </a:solidFill>
                <a:latin typeface="Arial Narrow" panose="020B0606020202030204" pitchFamily="34" charset="0"/>
              </a:rPr>
              <a:t>PLAN DE DESARROLLO COMUNAL DE VITACURA 2016 -2030</a:t>
            </a:r>
          </a:p>
        </p:txBody>
      </p:sp>
      <p:pic>
        <p:nvPicPr>
          <p:cNvPr id="4100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260350"/>
            <a:ext cx="571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1"/>
          <a:stretch>
            <a:fillRect/>
          </a:stretch>
        </p:blipFill>
        <p:spPr bwMode="auto">
          <a:xfrm>
            <a:off x="0" y="1844675"/>
            <a:ext cx="9906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-17463" y="906463"/>
            <a:ext cx="99234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VITACURA 2030 </a:t>
            </a:r>
          </a:p>
          <a:p>
            <a:pPr algn="ctr"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Proyectando el Futuro</a:t>
            </a:r>
          </a:p>
        </p:txBody>
      </p:sp>
      <p:pic>
        <p:nvPicPr>
          <p:cNvPr id="4103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4521201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063875" y="6034088"/>
            <a:ext cx="6858000" cy="360362"/>
          </a:xfrm>
          <a:prstGeom prst="rect">
            <a:avLst/>
          </a:prstGeom>
          <a:solidFill>
            <a:srgbClr val="9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L" b="1" dirty="0">
                <a:latin typeface="+mj-lt"/>
              </a:rPr>
              <a:t>SUSTENTABILIDAD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57525" y="5695950"/>
            <a:ext cx="6858000" cy="35877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L" b="1" dirty="0">
                <a:latin typeface="+mj-lt"/>
              </a:rPr>
              <a:t>CALIDAD DE VIDA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48000" y="5356225"/>
            <a:ext cx="6867525" cy="3683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L" b="1" dirty="0">
                <a:latin typeface="+mj-lt"/>
              </a:rPr>
              <a:t>INNOVACIÓN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333875"/>
            <a:ext cx="18002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1588"/>
            <a:ext cx="99314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631825" y="1588"/>
            <a:ext cx="9274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1423988"/>
            <a:ext cx="957421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smtClean="0">
                <a:solidFill>
                  <a:schemeClr val="bg1"/>
                </a:solidFill>
                <a:latin typeface="+mj-lt"/>
              </a:rPr>
              <a:t>ESTRUCTURA PLADECO 2016 - 2030</a:t>
            </a:r>
          </a:p>
        </p:txBody>
      </p:sp>
      <p:cxnSp>
        <p:nvCxnSpPr>
          <p:cNvPr id="9" name="Conector recto 8"/>
          <p:cNvCxnSpPr>
            <a:endCxn id="14341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Imagen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0" y="146695"/>
          <a:ext cx="9906000" cy="629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smtClean="0">
                <a:solidFill>
                  <a:schemeClr val="bg1"/>
                </a:solidFill>
                <a:latin typeface="+mj-lt"/>
              </a:rPr>
              <a:t>VISIÓN Y MISIÓN DEL PLAN</a:t>
            </a:r>
          </a:p>
        </p:txBody>
      </p:sp>
      <p:cxnSp>
        <p:nvCxnSpPr>
          <p:cNvPr id="9" name="Conector recto 8"/>
          <p:cNvCxnSpPr>
            <a:endCxn id="15365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Imagen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28588" y="333375"/>
          <a:ext cx="9648825" cy="6424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SOCIAL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INSTITUCIONAL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ECONÓMICO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URBANO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AMBIENTAL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Comunicación Estratégica Institucional]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[Planificación Institucional]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68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j-lt"/>
                        </a:rPr>
                        <a:t>                                                                       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[Integración Inter Unidades]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5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800" b="1" dirty="0">
                          <a:effectLst/>
                          <a:latin typeface="+mj-lt"/>
                        </a:rPr>
                        <a:t>Calidad de Vida]</a:t>
                      </a: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j-lt"/>
                        </a:rPr>
                        <a:t>     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Planificación Financiera]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j-lt"/>
                        </a:rPr>
                        <a:t>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[Calidad de Vida Urbana]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Corresponsabilidad Ambiental Ciudadana]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5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800" b="1" dirty="0">
                          <a:effectLst/>
                          <a:latin typeface="+mj-lt"/>
                        </a:rPr>
                        <a:t>Vulnerabilidad]</a:t>
                      </a: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j-lt"/>
                        </a:rPr>
                        <a:t>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Desarrollo Urbano Equilibrado]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Eficiencia Energética e Hídrica]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5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L" sz="1800" b="1" dirty="0">
                          <a:effectLst/>
                          <a:latin typeface="+mj-lt"/>
                        </a:rPr>
                        <a:t>[Adulto Mayor]</a:t>
                      </a: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Adecuación Estructura Municipal] 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Movilidad Urbana Sustentable]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7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800" b="1" dirty="0">
                          <a:effectLst/>
                          <a:latin typeface="+mj-lt"/>
                        </a:rPr>
                        <a:t>Seguridad Ciudadana]</a:t>
                      </a: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18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Patrimonio Natural]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86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800" b="1" dirty="0">
                          <a:effectLst/>
                          <a:latin typeface="+mj-lt"/>
                        </a:rPr>
                        <a:t>Espacios Recreativos]</a:t>
                      </a: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18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600" b="1" dirty="0">
                          <a:effectLst/>
                          <a:latin typeface="+mj-lt"/>
                        </a:rPr>
                        <a:t>Espacios Recreativos]</a:t>
                      </a:r>
                      <a:endParaRPr lang="es-CL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3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800" b="1" dirty="0">
                          <a:effectLst/>
                          <a:latin typeface="+mj-lt"/>
                        </a:rPr>
                        <a:t>Salud Municipal]</a:t>
                      </a: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500" dirty="0"/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35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+mj-lt"/>
                        </a:rPr>
                        <a:t>[</a:t>
                      </a:r>
                      <a:r>
                        <a:rPr lang="es-CL" sz="1800" b="1" dirty="0">
                          <a:effectLst/>
                          <a:latin typeface="+mj-lt"/>
                        </a:rPr>
                        <a:t>Educación Municipal]</a:t>
                      </a:r>
                      <a:endParaRPr lang="es-CL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500"/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900" dirty="0">
                        <a:effectLst/>
                        <a:latin typeface="+mj-lt"/>
                      </a:endParaRPr>
                    </a:p>
                  </a:txBody>
                  <a:tcPr marL="35999" marR="35999" marT="36001" marB="3600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425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dirty="0" smtClean="0">
                <a:solidFill>
                  <a:schemeClr val="bg1"/>
                </a:solidFill>
                <a:latin typeface="+mj-lt"/>
              </a:rPr>
              <a:t>18 OBJETIVOS ESTRATEGICOS</a:t>
            </a:r>
          </a:p>
        </p:txBody>
      </p:sp>
      <p:cxnSp>
        <p:nvCxnSpPr>
          <p:cNvPr id="9" name="Conector recto 8"/>
          <p:cNvCxnSpPr>
            <a:endCxn id="16451" idx="1"/>
          </p:cNvCxnSpPr>
          <p:nvPr/>
        </p:nvCxnSpPr>
        <p:spPr>
          <a:xfrm>
            <a:off x="0" y="6232525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51" name="Imagen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092825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28588" y="981075"/>
          <a:ext cx="9558337" cy="5400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SOCIAL</a:t>
                      </a:r>
                      <a:endParaRPr lang="es-CL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URBANO</a:t>
                      </a:r>
                      <a:endParaRPr lang="es-CL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ECONÓMICO</a:t>
                      </a:r>
                      <a:endParaRPr lang="es-CL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INSTITUCIONAL</a:t>
                      </a:r>
                      <a:endParaRPr lang="es-CL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AMBIENTAL</a:t>
                      </a:r>
                      <a:endParaRPr lang="es-CL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Bienestar al alcance de todos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Vida de Barrio                       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Atracción selectiva de negocios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Estándares de Comunicación Corporativa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Educación ambiental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Focalización de la vulnerabilidad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Experiencia Urbana 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Disminución de gastos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Difusión de logros y atribuciones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Sensibilización del aporte individual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Oferta Municipal para el Adulto Mayor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Conectividad intercomunal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Gestión y evaluación financiera de proyectos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Diagnóstico y Seguimiento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Eficiencia energética e hídrica en hogares, empresas y comercio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Adulto Mayor Activo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Movilidad inclusiva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Eficiencia y evaluación financiera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Gestión y evaluación financiera de proyectos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Eficiencia energética e hídrica en la gestión municipal.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Nuevos espacios recreativos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Planificación Urbana Integral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Compromiso municipal con el cambio climático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Barrio Seguro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Comuna inteligente                                 (Smart City)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Gestión de calidad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Hitos naturales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Acceso a colegios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Hitos naturales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 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Reestructuración organizacional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 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Salud Preventiva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Movilidad sustentable ambientalmente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Especialidades de Salud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 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Cohesión de la comunidad educativa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 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Educación para la innovación e inclusión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8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Aula Digital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CL" sz="1100" b="0" dirty="0">
                        <a:effectLst/>
                        <a:latin typeface="+mj-lt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Política Estructural de Calidad de Vida</a:t>
                      </a:r>
                      <a:endParaRPr lang="es-CL" sz="11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8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Política Estructural de Innovación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51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8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j-lt"/>
                        </a:rPr>
                        <a:t>Política Estructural de Sustentabilidad</a:t>
                      </a:r>
                      <a:endParaRPr lang="es-CL" sz="11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2" marB="3600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3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7499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73818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dirty="0" smtClean="0">
                <a:solidFill>
                  <a:schemeClr val="bg1"/>
                </a:solidFill>
                <a:latin typeface="+mj-lt"/>
              </a:rPr>
              <a:t>3 POLÍTICAS ESTRUCTURALES DEL DESARROLLO LOCAL</a:t>
            </a:r>
          </a:p>
          <a:p>
            <a:pPr algn="ctr" eaLnBrk="1" hangingPunct="1">
              <a:defRPr/>
            </a:pPr>
            <a:r>
              <a:rPr lang="es-CL" altLang="es-CL" sz="1400" b="1" dirty="0" smtClean="0">
                <a:solidFill>
                  <a:schemeClr val="bg1"/>
                </a:solidFill>
                <a:latin typeface="+mj-lt"/>
              </a:rPr>
              <a:t>5 AREAS DE DESARROLLO</a:t>
            </a:r>
          </a:p>
          <a:p>
            <a:pPr algn="ctr" eaLnBrk="1" hangingPunct="1">
              <a:defRPr/>
            </a:pPr>
            <a:r>
              <a:rPr lang="es-CL" altLang="es-CL" sz="1400" b="1" dirty="0" smtClean="0">
                <a:solidFill>
                  <a:schemeClr val="bg1"/>
                </a:solidFill>
                <a:latin typeface="+mj-lt"/>
              </a:rPr>
              <a:t>35 ESTRATEGIAS</a:t>
            </a:r>
          </a:p>
        </p:txBody>
      </p:sp>
      <p:cxnSp>
        <p:nvCxnSpPr>
          <p:cNvPr id="9" name="Conector recto 8"/>
          <p:cNvCxnSpPr>
            <a:endCxn id="17501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01" name="Imagen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1588"/>
            <a:ext cx="99314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333875"/>
            <a:ext cx="18002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631825" y="1588"/>
            <a:ext cx="9274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Seguimiento y Re Diseño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8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smtClean="0">
                <a:solidFill>
                  <a:schemeClr val="bg1"/>
                </a:solidFill>
                <a:latin typeface="+mj-lt"/>
              </a:rPr>
              <a:t>SISTEMA DE SEGUIMIENTO</a:t>
            </a:r>
          </a:p>
        </p:txBody>
      </p:sp>
      <p:cxnSp>
        <p:nvCxnSpPr>
          <p:cNvPr id="10" name="Conector recto 9"/>
          <p:cNvCxnSpPr>
            <a:endCxn id="19460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Imagen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/>
        </p:nvGraphicFramePr>
        <p:xfrm>
          <a:off x="-303584" y="620688"/>
          <a:ext cx="9906000" cy="344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ipse 8"/>
          <p:cNvSpPr/>
          <p:nvPr/>
        </p:nvSpPr>
        <p:spPr>
          <a:xfrm>
            <a:off x="1665288" y="4787900"/>
            <a:ext cx="415925" cy="41433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64" name="CuadroTexto 2"/>
          <p:cNvSpPr txBox="1">
            <a:spLocks noChangeArrowheads="1"/>
          </p:cNvSpPr>
          <p:nvPr/>
        </p:nvSpPr>
        <p:spPr bwMode="auto">
          <a:xfrm>
            <a:off x="2087563" y="4857750"/>
            <a:ext cx="3511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CL" altLang="es-ES"/>
              <a:t>Monitoreo de Indicadores de Cumplimiento</a:t>
            </a:r>
          </a:p>
        </p:txBody>
      </p:sp>
      <p:sp>
        <p:nvSpPr>
          <p:cNvPr id="11" name="Anillo 10"/>
          <p:cNvSpPr>
            <a:spLocks noChangeAspect="1"/>
          </p:cNvSpPr>
          <p:nvPr/>
        </p:nvSpPr>
        <p:spPr>
          <a:xfrm>
            <a:off x="1665288" y="5318125"/>
            <a:ext cx="414337" cy="414338"/>
          </a:xfrm>
          <a:prstGeom prst="donut">
            <a:avLst>
              <a:gd name="adj" fmla="val 20000"/>
            </a:avLst>
          </a:prstGeom>
          <a:solidFill>
            <a:srgbClr val="CC33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ipse 13"/>
          <p:cNvSpPr/>
          <p:nvPr/>
        </p:nvSpPr>
        <p:spPr>
          <a:xfrm>
            <a:off x="1665288" y="5822950"/>
            <a:ext cx="414337" cy="414338"/>
          </a:xfrm>
          <a:prstGeom prst="ellipse">
            <a:avLst/>
          </a:prstGeom>
          <a:solidFill>
            <a:srgbClr val="009999"/>
          </a:solidFill>
          <a:ln w="285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67" name="CuadroTexto 14"/>
          <p:cNvSpPr txBox="1">
            <a:spLocks noChangeArrowheads="1"/>
          </p:cNvSpPr>
          <p:nvPr/>
        </p:nvSpPr>
        <p:spPr bwMode="auto">
          <a:xfrm>
            <a:off x="2087563" y="5888038"/>
            <a:ext cx="1736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CL" altLang="es-ES"/>
              <a:t>Revisión transversal</a:t>
            </a:r>
          </a:p>
        </p:txBody>
      </p:sp>
      <p:sp>
        <p:nvSpPr>
          <p:cNvPr id="19468" name="CuadroTexto 15"/>
          <p:cNvSpPr txBox="1">
            <a:spLocks noChangeArrowheads="1"/>
          </p:cNvSpPr>
          <p:nvPr/>
        </p:nvSpPr>
        <p:spPr bwMode="auto">
          <a:xfrm>
            <a:off x="2076450" y="5384800"/>
            <a:ext cx="4519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CL" altLang="es-ES"/>
              <a:t>Monitoreo de Indicadores de </a:t>
            </a:r>
            <a:r>
              <a:rPr lang="es-CL" altLang="es-ES" b="1"/>
              <a:t>IMPACTO</a:t>
            </a:r>
            <a:r>
              <a:rPr lang="es-CL" altLang="es-ES"/>
              <a:t> y Cumplimiento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3" name="Conector recto 11272"/>
          <p:cNvCxnSpPr/>
          <p:nvPr/>
        </p:nvCxnSpPr>
        <p:spPr>
          <a:xfrm>
            <a:off x="1857375" y="2708275"/>
            <a:ext cx="7829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/>
        </p:nvGraphicFramePr>
        <p:xfrm>
          <a:off x="4376936" y="764704"/>
          <a:ext cx="5486400" cy="333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415925" y="4476750"/>
            <a:ext cx="88566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CL" sz="1800" b="1" dirty="0">
                <a:latin typeface="+mj-lt"/>
              </a:rPr>
              <a:t>Finalmente, en los siguientes casos, siempre se requerirá de una actualización del Plan:</a:t>
            </a:r>
          </a:p>
          <a:p>
            <a:pPr marL="342900" indent="-342900" algn="just">
              <a:buFont typeface="Symbol" panose="05050102010706020507" pitchFamily="18" charset="2"/>
              <a:buChar char=""/>
              <a:defRPr/>
            </a:pPr>
            <a:r>
              <a:rPr lang="es-CL" sz="1800" b="1" dirty="0">
                <a:latin typeface="+mj-lt"/>
              </a:rPr>
              <a:t>Cambio de las prioridades en el Municipio, afectando la visión comunal o a los objetivos estratégicos definidos.</a:t>
            </a:r>
          </a:p>
          <a:p>
            <a:pPr marL="342900" indent="-342900" algn="just">
              <a:buFont typeface="Symbol" panose="05050102010706020507" pitchFamily="18" charset="2"/>
              <a:buChar char=""/>
              <a:defRPr/>
            </a:pPr>
            <a:r>
              <a:rPr lang="es-CL" sz="1800" b="1" dirty="0">
                <a:latin typeface="+mj-lt"/>
              </a:rPr>
              <a:t>Condicionantes externas que imponen ajustes al Plan, tales como cambios legales, de atribuciones o de política pública nacional.</a:t>
            </a:r>
          </a:p>
          <a:p>
            <a:pPr marL="342900" indent="-342900" algn="just">
              <a:buFont typeface="Symbol" panose="05050102010706020507" pitchFamily="18" charset="2"/>
              <a:buChar char=""/>
              <a:defRPr/>
            </a:pPr>
            <a:r>
              <a:rPr lang="es-CL" sz="1800" b="1" dirty="0">
                <a:latin typeface="+mj-lt"/>
              </a:rPr>
              <a:t>Se cumple el plazo de vigencia del Plan, es decir, el año 2030.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73050" y="765175"/>
            <a:ext cx="1546225" cy="3333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VISIÓN COMUNAL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219325" y="765175"/>
            <a:ext cx="1941513" cy="3333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MISIÓN INSTITUCIONAL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73050" y="1281113"/>
            <a:ext cx="1546225" cy="12969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OBJETIVOS ESTRATÉGICOS</a:t>
            </a:r>
          </a:p>
          <a:p>
            <a:pPr algn="ctr">
              <a:defRPr/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15925" y="1939925"/>
            <a:ext cx="1265238" cy="4953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ÁREAS DE DESARROLLO LOCAL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273050" y="2816225"/>
            <a:ext cx="1546225" cy="277813"/>
          </a:xfrm>
          <a:prstGeom prst="roundRect">
            <a:avLst/>
          </a:prstGeom>
          <a:solidFill>
            <a:srgbClr val="E9A5D2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ESTRATEGIAS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273050" y="3332163"/>
            <a:ext cx="1546225" cy="277812"/>
          </a:xfrm>
          <a:prstGeom prst="roundRect">
            <a:avLst/>
          </a:prstGeom>
          <a:solidFill>
            <a:srgbClr val="E9A5D2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INICIATIVAS</a:t>
            </a:r>
          </a:p>
        </p:txBody>
      </p:sp>
      <p:cxnSp>
        <p:nvCxnSpPr>
          <p:cNvPr id="27" name="Conector recto de flecha 26"/>
          <p:cNvCxnSpPr>
            <a:stCxn id="9" idx="2"/>
            <a:endCxn id="11" idx="0"/>
          </p:cNvCxnSpPr>
          <p:nvPr/>
        </p:nvCxnSpPr>
        <p:spPr>
          <a:xfrm>
            <a:off x="1046163" y="1098550"/>
            <a:ext cx="0" cy="1825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1" idx="2"/>
            <a:endCxn id="17" idx="0"/>
          </p:cNvCxnSpPr>
          <p:nvPr/>
        </p:nvCxnSpPr>
        <p:spPr>
          <a:xfrm>
            <a:off x="1046163" y="2578100"/>
            <a:ext cx="0" cy="2381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7" idx="2"/>
            <a:endCxn id="19" idx="0"/>
          </p:cNvCxnSpPr>
          <p:nvPr/>
        </p:nvCxnSpPr>
        <p:spPr>
          <a:xfrm>
            <a:off x="1046163" y="3094038"/>
            <a:ext cx="0" cy="2381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9" idx="3"/>
            <a:endCxn id="10" idx="1"/>
          </p:cNvCxnSpPr>
          <p:nvPr/>
        </p:nvCxnSpPr>
        <p:spPr>
          <a:xfrm>
            <a:off x="1819275" y="931863"/>
            <a:ext cx="400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smtClean="0">
                <a:solidFill>
                  <a:schemeClr val="bg1"/>
                </a:solidFill>
                <a:latin typeface="+mj-lt"/>
              </a:rPr>
              <a:t>SISTEMA DE ACTUALIZACIÓN Y RE DISEÑO</a:t>
            </a:r>
          </a:p>
        </p:txBody>
      </p:sp>
      <p:cxnSp>
        <p:nvCxnSpPr>
          <p:cNvPr id="23" name="Conector recto 22"/>
          <p:cNvCxnSpPr>
            <a:endCxn id="20497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7" name="Imagen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ector recto 24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1588"/>
            <a:ext cx="99314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631825" y="1588"/>
            <a:ext cx="9274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Difusión</a:t>
            </a:r>
          </a:p>
        </p:txBody>
      </p:sp>
      <p:pic>
        <p:nvPicPr>
          <p:cNvPr id="21508" name="Imagen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088" y="6480175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smtClean="0">
                <a:solidFill>
                  <a:schemeClr val="bg1"/>
                </a:solidFill>
                <a:latin typeface="+mj-lt"/>
              </a:rPr>
              <a:t>PLAN DE DIFUSIÓN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504728" y="548680"/>
          <a:ext cx="5544617" cy="343540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5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17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574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+mj-lt"/>
                        </a:rPr>
                        <a:t>Actividades Propuestas</a:t>
                      </a: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/>
                </a:tc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21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Lanzamiento del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PLADECO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Reunión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informativa 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Inducción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contenido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metas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PLADECO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Boletín Informativo Intranet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Volante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Talleres de reforzamiento instructivo 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4F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Boletín informativo comunidad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Presentación al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Consejeros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E9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Publicación de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prensa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 Web Municipal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43FFFB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Banner promocional en primera y segunda línea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43FFFB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Sección Web permanente PLADECO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43FFFB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Documento PLADECO digitalizado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43FFFB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4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Video PLADECO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>
                    <a:solidFill>
                      <a:srgbClr val="43FFFB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rgbClr val="05FFF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51" marR="390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-879648" y="2996952"/>
          <a:ext cx="4896544" cy="358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Conector recto 10"/>
          <p:cNvCxnSpPr>
            <a:endCxn id="22534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Imagen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cto 12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11 Grupo"/>
          <p:cNvGrpSpPr>
            <a:grpSpLocks/>
          </p:cNvGrpSpPr>
          <p:nvPr/>
        </p:nvGrpSpPr>
        <p:grpSpPr bwMode="auto">
          <a:xfrm>
            <a:off x="344488" y="260350"/>
            <a:ext cx="9072562" cy="6121400"/>
            <a:chOff x="6349" y="937729"/>
            <a:chExt cx="9902825" cy="5430837"/>
          </a:xfrm>
        </p:grpSpPr>
        <p:pic>
          <p:nvPicPr>
            <p:cNvPr id="5124" name="Picture 3" descr="INTRO 0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" y="937729"/>
              <a:ext cx="9902825" cy="543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2" descr="INTRO 0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817" y="4143380"/>
              <a:ext cx="1219200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CuadroTexto 1"/>
          <p:cNvSpPr txBox="1">
            <a:spLocks noChangeArrowheads="1"/>
          </p:cNvSpPr>
          <p:nvPr/>
        </p:nvSpPr>
        <p:spPr bwMode="auto">
          <a:xfrm>
            <a:off x="5891213" y="4759325"/>
            <a:ext cx="52863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es-CL" sz="975" b="1" dirty="0"/>
              <a:t>82,000</a:t>
            </a:r>
            <a:endParaRPr lang="es-CL" altLang="es-CL" sz="975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4 CuadroTexto"/>
          <p:cNvSpPr txBox="1"/>
          <p:nvPr/>
        </p:nvSpPr>
        <p:spPr bwMode="auto">
          <a:xfrm>
            <a:off x="-17463" y="5622925"/>
            <a:ext cx="9913938" cy="254000"/>
          </a:xfrm>
          <a:prstGeom prst="rect">
            <a:avLst/>
          </a:prstGeom>
          <a:solidFill>
            <a:schemeClr val="bg2">
              <a:lumMod val="50000"/>
              <a:alpha val="29804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050" dirty="0">
                <a:latin typeface="Arial Narrow" panose="020B0606020202030204" pitchFamily="34" charset="0"/>
              </a:rPr>
              <a:t>23 DE MARZO DE 2016</a:t>
            </a:r>
          </a:p>
        </p:txBody>
      </p:sp>
      <p:sp>
        <p:nvSpPr>
          <p:cNvPr id="23555" name="7 CuadroTexto"/>
          <p:cNvSpPr txBox="1">
            <a:spLocks noChangeArrowheads="1"/>
          </p:cNvSpPr>
          <p:nvPr/>
        </p:nvSpPr>
        <p:spPr bwMode="auto">
          <a:xfrm>
            <a:off x="0" y="5327650"/>
            <a:ext cx="9906000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CL" altLang="es-CL" sz="1400">
                <a:solidFill>
                  <a:schemeClr val="bg1"/>
                </a:solidFill>
                <a:latin typeface="Arial Narrow" panose="020B0606020202030204" pitchFamily="34" charset="0"/>
              </a:rPr>
              <a:t>PLAN DE DESARROLLO COMUNAL DE VITACURA 2016 -2030</a:t>
            </a:r>
          </a:p>
        </p:txBody>
      </p:sp>
      <p:pic>
        <p:nvPicPr>
          <p:cNvPr id="23556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260350"/>
            <a:ext cx="571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1"/>
          <a:stretch>
            <a:fillRect/>
          </a:stretch>
        </p:blipFill>
        <p:spPr bwMode="auto">
          <a:xfrm>
            <a:off x="0" y="1844675"/>
            <a:ext cx="9906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73050" y="723900"/>
            <a:ext cx="99234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VITACURA 2030 </a:t>
            </a:r>
          </a:p>
          <a:p>
            <a:pPr algn="ctr"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Proyectando el Futuro</a:t>
            </a:r>
          </a:p>
          <a:p>
            <a:pPr algn="ctr"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Gracias</a:t>
            </a:r>
          </a:p>
          <a:p>
            <a:pPr algn="ctr">
              <a:defRPr/>
            </a:pPr>
            <a:endParaRPr lang="es-C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3559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4521201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063875" y="6034088"/>
            <a:ext cx="6858000" cy="360362"/>
          </a:xfrm>
          <a:prstGeom prst="rect">
            <a:avLst/>
          </a:prstGeom>
          <a:solidFill>
            <a:srgbClr val="9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L" b="1" dirty="0">
                <a:latin typeface="+mj-lt"/>
              </a:rPr>
              <a:t>SUSTENTABILIDAD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57525" y="5695950"/>
            <a:ext cx="6858000" cy="35877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L" b="1" dirty="0">
                <a:latin typeface="+mj-lt"/>
              </a:rPr>
              <a:t>CALIDAD DE VIDA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48000" y="5356225"/>
            <a:ext cx="6867525" cy="3683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L" b="1" dirty="0">
                <a:latin typeface="+mj-lt"/>
              </a:rPr>
              <a:t>INNOVACIÓN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333875"/>
            <a:ext cx="18002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381000"/>
            <a:ext cx="9931400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560388" y="1588"/>
            <a:ext cx="93456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PRESUPUESTO</a:t>
            </a:r>
            <a:endParaRPr lang="es-C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125" name="Rectángulo 1"/>
          <p:cNvSpPr>
            <a:spLocks noChangeArrowheads="1"/>
          </p:cNvSpPr>
          <p:nvPr/>
        </p:nvSpPr>
        <p:spPr bwMode="auto">
          <a:xfrm>
            <a:off x="1338263" y="1060450"/>
            <a:ext cx="85693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0" algn="just">
              <a:spcAft>
                <a:spcPts val="600"/>
              </a:spcAft>
              <a:defRPr/>
            </a:pPr>
            <a:r>
              <a:rPr lang="es-CL" altLang="es-CL" sz="1800" i="1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VITACURA                                             US</a:t>
            </a:r>
            <a:r>
              <a:rPr lang="es-CL" altLang="es-CL" sz="1800" i="1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$ 125.102.565</a:t>
            </a:r>
          </a:p>
          <a:p>
            <a:pPr indent="0" algn="just">
              <a:spcAft>
                <a:spcPts val="600"/>
              </a:spcAft>
              <a:defRPr/>
            </a:pPr>
            <a:r>
              <a:rPr lang="es-CL" altLang="es-CL" sz="1800" i="1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 CAPITA		          US$ 1.525</a:t>
            </a:r>
          </a:p>
          <a:p>
            <a:pPr indent="0" algn="just">
              <a:spcAft>
                <a:spcPts val="600"/>
              </a:spcAft>
              <a:defRPr/>
            </a:pPr>
            <a:endParaRPr lang="es-CL" altLang="es-CL" sz="1800" i="1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600"/>
              </a:spcAft>
              <a:defRPr/>
            </a:pPr>
            <a:r>
              <a:rPr lang="es-CL" altLang="es-CL" sz="1800" i="1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PROVIDENCIA                                     US$ 173.817.490</a:t>
            </a:r>
          </a:p>
          <a:p>
            <a:pPr indent="0" algn="just">
              <a:spcAft>
                <a:spcPts val="600"/>
              </a:spcAft>
              <a:defRPr/>
            </a:pPr>
            <a:r>
              <a:rPr lang="es-CL" altLang="es-CL" sz="1800" i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 </a:t>
            </a:r>
            <a:r>
              <a:rPr lang="es-CL" altLang="es-CL" sz="1800" i="1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CAPITA		         US$ 1.374</a:t>
            </a:r>
            <a:endParaRPr lang="es-CL" altLang="es-CL" sz="1800" i="1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es-ES" altLang="es-CL" sz="1800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333875"/>
            <a:ext cx="18002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381000"/>
            <a:ext cx="9931400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560388" y="1588"/>
            <a:ext cx="93456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Introducción</a:t>
            </a:r>
            <a:endParaRPr lang="es-C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125" name="Rectángulo 1"/>
          <p:cNvSpPr>
            <a:spLocks noChangeArrowheads="1"/>
          </p:cNvSpPr>
          <p:nvPr/>
        </p:nvSpPr>
        <p:spPr bwMode="auto">
          <a:xfrm>
            <a:off x="1338263" y="1060450"/>
            <a:ext cx="856932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es-CL" altLang="es-CL" sz="1800" i="1" dirty="0" smtClean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Plan de Desarrollo Comunal de Vitacura 2016 – 2030 (PLADECO) que se presenta, corresponde al esfuerzo que se ha realizado para definir los lineamientos que guiarán nuestra acción y quehacer en los próximos 15 años. En éste se han incluido las principales preocupaciones e inquietudes de nuestros vecinos, las que se han traducido en propuestas de corto, mediano y largo plazo.</a:t>
            </a:r>
          </a:p>
          <a:p>
            <a:pPr algn="just">
              <a:spcAft>
                <a:spcPts val="600"/>
              </a:spcAft>
              <a:defRPr/>
            </a:pPr>
            <a:r>
              <a:rPr lang="es-CL" altLang="es-CL" sz="1800" b="1" i="1" dirty="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Objetivos: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b="1" i="1" dirty="0" smtClean="0">
                <a:latin typeface="+mn-lt"/>
              </a:rPr>
              <a:t>Dar respuestas a las demandas de los vecinos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800" b="1" i="1" dirty="0" smtClean="0">
                <a:latin typeface="+mn-lt"/>
              </a:rPr>
              <a:t>Asignar prioridades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800" b="1" i="1" dirty="0" smtClean="0">
                <a:latin typeface="+mn-lt"/>
              </a:rPr>
              <a:t>Facilitar la coordinación en tanto ordena las acciones de las direcciones municipales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800" b="1" i="1" dirty="0" smtClean="0">
                <a:latin typeface="+mn-lt"/>
              </a:rPr>
              <a:t>Orientar la planificación presupuestaria</a:t>
            </a:r>
          </a:p>
          <a:p>
            <a:pPr algn="just">
              <a:spcAft>
                <a:spcPts val="600"/>
              </a:spcAft>
              <a:defRPr/>
            </a:pPr>
            <a:endParaRPr lang="es-ES" altLang="es-CL" sz="1800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>
            <a:endCxn id="8212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3"/>
          <p:cNvGraphicFramePr/>
          <p:nvPr/>
        </p:nvGraphicFramePr>
        <p:xfrm>
          <a:off x="848544" y="1556791"/>
          <a:ext cx="86409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redondeado 5"/>
          <p:cNvSpPr/>
          <p:nvPr/>
        </p:nvSpPr>
        <p:spPr>
          <a:xfrm>
            <a:off x="849313" y="2708275"/>
            <a:ext cx="1871662" cy="23050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</a:p>
        </p:txBody>
      </p:sp>
      <p:sp>
        <p:nvSpPr>
          <p:cNvPr id="9" name="Rectángulo redondeado 6"/>
          <p:cNvSpPr/>
          <p:nvPr/>
        </p:nvSpPr>
        <p:spPr>
          <a:xfrm>
            <a:off x="3008313" y="2708275"/>
            <a:ext cx="1873250" cy="23050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Rectángulo redondeado 7"/>
          <p:cNvSpPr/>
          <p:nvPr/>
        </p:nvSpPr>
        <p:spPr>
          <a:xfrm>
            <a:off x="5168900" y="2719388"/>
            <a:ext cx="1871663" cy="22939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Rectángulo redondeado 8"/>
          <p:cNvSpPr/>
          <p:nvPr/>
        </p:nvSpPr>
        <p:spPr>
          <a:xfrm>
            <a:off x="7329488" y="2719388"/>
            <a:ext cx="1871662" cy="22939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4 Rectángulo redondeado"/>
          <p:cNvSpPr/>
          <p:nvPr/>
        </p:nvSpPr>
        <p:spPr>
          <a:xfrm>
            <a:off x="920750" y="2781300"/>
            <a:ext cx="1728788" cy="10175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INFORMACIÓN PRIMARIA</a:t>
            </a:r>
          </a:p>
          <a:p>
            <a:pPr algn="ctr">
              <a:defRPr/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Encuesta</a:t>
            </a:r>
          </a:p>
          <a:p>
            <a:pPr algn="ctr">
              <a:defRPr/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Jornadas Territoriales</a:t>
            </a:r>
          </a:p>
          <a:p>
            <a:pPr algn="ctr">
              <a:defRPr/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Talleres Temáticos</a:t>
            </a:r>
          </a:p>
          <a:p>
            <a:pPr algn="ctr">
              <a:defRPr/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Entrevistas</a:t>
            </a:r>
          </a:p>
          <a:p>
            <a:pPr algn="ctr">
              <a:defRPr/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Reuniones</a:t>
            </a:r>
          </a:p>
        </p:txBody>
      </p:sp>
      <p:sp>
        <p:nvSpPr>
          <p:cNvPr id="13" name="4 Rectángulo redondeado"/>
          <p:cNvSpPr/>
          <p:nvPr/>
        </p:nvSpPr>
        <p:spPr>
          <a:xfrm>
            <a:off x="920750" y="3860800"/>
            <a:ext cx="1728788" cy="9937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INFORMACIÓN SECUNDARIA</a:t>
            </a:r>
          </a:p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Cualitativa</a:t>
            </a:r>
          </a:p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Cuantitativa</a:t>
            </a:r>
          </a:p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(Diagnóstico 2013 y fuentes oficiales)</a:t>
            </a:r>
          </a:p>
        </p:txBody>
      </p:sp>
      <p:sp>
        <p:nvSpPr>
          <p:cNvPr id="14" name="4 Rectángulo redondeado"/>
          <p:cNvSpPr/>
          <p:nvPr/>
        </p:nvSpPr>
        <p:spPr>
          <a:xfrm>
            <a:off x="3087688" y="2781300"/>
            <a:ext cx="1728787" cy="10175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IDENTIFICACIÓN PROBLEMÁTICAS Y POTENCIALIDADES</a:t>
            </a:r>
          </a:p>
          <a:p>
            <a:pPr algn="ctr">
              <a:defRPr/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FODA SECTORIAL</a:t>
            </a:r>
          </a:p>
        </p:txBody>
      </p:sp>
      <p:sp>
        <p:nvSpPr>
          <p:cNvPr id="15" name="4 Rectángulo redondeado"/>
          <p:cNvSpPr/>
          <p:nvPr/>
        </p:nvSpPr>
        <p:spPr>
          <a:xfrm>
            <a:off x="3087688" y="3860800"/>
            <a:ext cx="1720850" cy="9937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PRIORIZACIÓN DE PROBLEMÁTICAS </a:t>
            </a:r>
          </a:p>
          <a:p>
            <a:pPr algn="ctr">
              <a:defRPr/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VESTER SECTORIAL</a:t>
            </a:r>
          </a:p>
        </p:txBody>
      </p:sp>
      <p:sp>
        <p:nvSpPr>
          <p:cNvPr id="16" name="4 Rectángulo redondeado"/>
          <p:cNvSpPr/>
          <p:nvPr/>
        </p:nvSpPr>
        <p:spPr>
          <a:xfrm>
            <a:off x="5240338" y="2827338"/>
            <a:ext cx="1728787" cy="3032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VISIÓN COMUNAL</a:t>
            </a:r>
          </a:p>
        </p:txBody>
      </p:sp>
      <p:sp>
        <p:nvSpPr>
          <p:cNvPr id="17" name="4 Rectángulo redondeado"/>
          <p:cNvSpPr/>
          <p:nvPr/>
        </p:nvSpPr>
        <p:spPr>
          <a:xfrm>
            <a:off x="5249863" y="3187700"/>
            <a:ext cx="1727200" cy="5111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OBJETIVOS ESTRATÉGICOS</a:t>
            </a:r>
          </a:p>
        </p:txBody>
      </p:sp>
      <p:sp>
        <p:nvSpPr>
          <p:cNvPr id="19" name="4 Rectángulo redondeado"/>
          <p:cNvSpPr/>
          <p:nvPr/>
        </p:nvSpPr>
        <p:spPr>
          <a:xfrm>
            <a:off x="5240338" y="3741738"/>
            <a:ext cx="1728787" cy="2365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ESTRATEGIAS</a:t>
            </a:r>
          </a:p>
        </p:txBody>
      </p:sp>
      <p:sp>
        <p:nvSpPr>
          <p:cNvPr id="20" name="4 Rectángulo redondeado"/>
          <p:cNvSpPr/>
          <p:nvPr/>
        </p:nvSpPr>
        <p:spPr>
          <a:xfrm>
            <a:off x="7415213" y="2852738"/>
            <a:ext cx="1727200" cy="3825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PLAN DE ACCIÓN</a:t>
            </a:r>
            <a:endParaRPr lang="es-CL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4 Rectángulo redondeado"/>
          <p:cNvSpPr/>
          <p:nvPr/>
        </p:nvSpPr>
        <p:spPr>
          <a:xfrm>
            <a:off x="7415213" y="3319463"/>
            <a:ext cx="1727200" cy="6238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ANÁLISIS FINANCIERO, ESTIMACIÓN DE COSTOS Y FUENTES DE FINANCIAMIENTO DEL PLAN</a:t>
            </a:r>
          </a:p>
        </p:txBody>
      </p:sp>
      <p:sp>
        <p:nvSpPr>
          <p:cNvPr id="22" name="4 Rectángulo redondeado"/>
          <p:cNvSpPr/>
          <p:nvPr/>
        </p:nvSpPr>
        <p:spPr>
          <a:xfrm>
            <a:off x="7415213" y="4005263"/>
            <a:ext cx="1727200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SISTEMA DE SEGUIMIENTO, ACTUALIZACIÓN Y RE DISEÑO</a:t>
            </a:r>
          </a:p>
        </p:txBody>
      </p:sp>
      <p:sp>
        <p:nvSpPr>
          <p:cNvPr id="23" name="4 Rectángulo redondeado"/>
          <p:cNvSpPr/>
          <p:nvPr/>
        </p:nvSpPr>
        <p:spPr>
          <a:xfrm>
            <a:off x="5240338" y="4019550"/>
            <a:ext cx="1728787" cy="8493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CO-CONSTRUCCIÓN INICIATIVAS</a:t>
            </a:r>
          </a:p>
        </p:txBody>
      </p:sp>
      <p:sp>
        <p:nvSpPr>
          <p:cNvPr id="24" name="4 Rectángulo redondeado"/>
          <p:cNvSpPr/>
          <p:nvPr/>
        </p:nvSpPr>
        <p:spPr>
          <a:xfrm>
            <a:off x="7415213" y="4589463"/>
            <a:ext cx="1728787" cy="2921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PLAN DE DIFUSIÓN</a:t>
            </a:r>
          </a:p>
        </p:txBody>
      </p:sp>
      <p:pic>
        <p:nvPicPr>
          <p:cNvPr id="8212" name="Imagen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smtClean="0">
                <a:solidFill>
                  <a:schemeClr val="bg1"/>
                </a:solidFill>
                <a:latin typeface="+mj-lt"/>
              </a:rPr>
              <a:t>EL PROCESO DE PLANIFICACIÓN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-17463" y="620688"/>
          <a:ext cx="991393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Imagen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763" y="5259388"/>
            <a:ext cx="18732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CL" altLang="es-CL" sz="1400" b="1">
                <a:solidFill>
                  <a:schemeClr val="bg1"/>
                </a:solidFill>
                <a:latin typeface="Arial Narrow" panose="020B0606020202030204" pitchFamily="34" charset="0"/>
              </a:rPr>
              <a:t>ESPACIOS PARTICIPATIVOS</a:t>
            </a:r>
          </a:p>
        </p:txBody>
      </p:sp>
      <p:cxnSp>
        <p:nvCxnSpPr>
          <p:cNvPr id="13" name="Conector recto 12"/>
          <p:cNvCxnSpPr>
            <a:endCxn id="9222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Imagen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cto 14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5 Imagen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1497013"/>
            <a:ext cx="6332537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9525" y="957263"/>
            <a:ext cx="98964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1800" dirty="0">
                <a:latin typeface="+mj-lt"/>
              </a:rPr>
              <a:t>La visión comunal ha sido lograda, según la percepción de los vecinos.</a:t>
            </a:r>
          </a:p>
        </p:txBody>
      </p:sp>
      <p:sp>
        <p:nvSpPr>
          <p:cNvPr id="8196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smtClean="0">
                <a:solidFill>
                  <a:schemeClr val="bg1"/>
                </a:solidFill>
                <a:latin typeface="+mj-lt"/>
              </a:rPr>
              <a:t>EVALUACIÓN DE LOGRO PLADECO 2009 - 2015</a:t>
            </a:r>
          </a:p>
        </p:txBody>
      </p:sp>
      <p:sp>
        <p:nvSpPr>
          <p:cNvPr id="14" name="1 Rectángulo"/>
          <p:cNvSpPr/>
          <p:nvPr/>
        </p:nvSpPr>
        <p:spPr>
          <a:xfrm>
            <a:off x="207963" y="5792788"/>
            <a:ext cx="92821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1800" dirty="0">
                <a:latin typeface="+mj-lt"/>
              </a:rPr>
              <a:t>El logro global de los objetivos del PLADECO, es de un 82%.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1800" dirty="0">
                <a:latin typeface="+mj-lt"/>
              </a:rPr>
              <a:t>La línea estratégica de mayor logro es Gestión Social Comunitaria, con un 100%.</a:t>
            </a:r>
          </a:p>
        </p:txBody>
      </p:sp>
      <p:cxnSp>
        <p:nvCxnSpPr>
          <p:cNvPr id="16" name="Conector recto 15"/>
          <p:cNvCxnSpPr>
            <a:endCxn id="10247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Imagen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recto 18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1 Tabla"/>
          <p:cNvGraphicFramePr>
            <a:graphicFrameLocks noGrp="1"/>
          </p:cNvGraphicFramePr>
          <p:nvPr/>
        </p:nvGraphicFramePr>
        <p:xfrm>
          <a:off x="6897688" y="942975"/>
          <a:ext cx="2582862" cy="23907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82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ATRIBUTOS</a:t>
                      </a:r>
                      <a:r>
                        <a:rPr lang="es-ES" sz="1400" b="1" baseline="0" dirty="0" smtClean="0">
                          <a:effectLst/>
                        </a:rPr>
                        <a:t> COMUNALES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baseline="0" dirty="0" smtClean="0">
                          <a:effectLst/>
                        </a:rPr>
                        <a:t> (</a:t>
                      </a:r>
                      <a:r>
                        <a:rPr lang="es-ES" sz="1400" b="1" dirty="0" smtClean="0">
                          <a:effectLst/>
                        </a:rPr>
                        <a:t>IDEAS FUERZAS)         </a:t>
                      </a:r>
                      <a:endParaRPr lang="es-CL" sz="1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8B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TRANQUILA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VERDE 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CONECTADA 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RESIDENCIAL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AGRADABLE 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SUSTENTABLE 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67" name="2 CuadroTexto"/>
          <p:cNvSpPr txBox="1">
            <a:spLocks noChangeArrowheads="1"/>
          </p:cNvSpPr>
          <p:nvPr/>
        </p:nvSpPr>
        <p:spPr bwMode="auto">
          <a:xfrm>
            <a:off x="5994400" y="3889375"/>
            <a:ext cx="3662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CL" altLang="es-CL" b="1" i="1"/>
              <a:t>“La comuna de Vitacura tiene como objetivo el mantenerse como un territorio </a:t>
            </a:r>
            <a:r>
              <a:rPr lang="es-CL" altLang="es-CL" b="1" i="1" u="sng"/>
              <a:t>residencial y verde</a:t>
            </a:r>
            <a:r>
              <a:rPr lang="es-CL" altLang="es-CL" b="1" i="1"/>
              <a:t>; como el </a:t>
            </a:r>
            <a:r>
              <a:rPr lang="es-CL" altLang="es-CL" b="1" i="1" u="sng"/>
              <a:t>mejor lugar </a:t>
            </a:r>
            <a:r>
              <a:rPr lang="es-CL" altLang="es-CL" b="1" i="1"/>
              <a:t>para vivir y como el </a:t>
            </a:r>
            <a:r>
              <a:rPr lang="es-CL" altLang="es-CL" b="1" i="1" u="sng"/>
              <a:t>mejor lugar </a:t>
            </a:r>
            <a:r>
              <a:rPr lang="es-CL" altLang="es-CL" b="1" i="1"/>
              <a:t>para trabajar”. </a:t>
            </a:r>
          </a:p>
          <a:p>
            <a:pPr algn="ctr"/>
            <a:r>
              <a:rPr lang="es-CL" altLang="es-CL" b="1" i="1"/>
              <a:t>(PLADECO Vitacura 2009 –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3050" y="404813"/>
            <a:ext cx="9504363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2000" b="1" dirty="0">
                <a:latin typeface="+mj-lt"/>
              </a:rPr>
              <a:t>El Plan 2009 – 2015 se constituyó en una base sólida con logros verificables.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L" sz="20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2000" b="1" dirty="0">
                <a:latin typeface="+mj-lt"/>
              </a:rPr>
              <a:t>Se propuso recuperar y potenciar parte importante de las líneas de trabajo ya definidas, adicionando otras nuevas según los nuevos desafíos que enfrenta la Comuna.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L" sz="20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2000" b="1" dirty="0">
                <a:latin typeface="+mj-lt"/>
              </a:rPr>
              <a:t>El Plan contiene iniciativas concretas a desarrollar y metas a cumplir.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L" sz="20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2000" b="1" dirty="0">
                <a:latin typeface="+mj-lt"/>
              </a:rPr>
              <a:t>Respecto de las tareas hacia la ciudadanía, el objetivo es mejorar la calidad de vida y medir sus resultados con estándares objetivos y de excelencia internacional, y mantener la calidad en los servicios ofrecidos.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L" sz="20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2000" b="1" dirty="0">
                <a:latin typeface="+mj-lt"/>
              </a:rPr>
              <a:t>El Plan promueve una gestión ambiental y urbana que reconozca y valore lo hecho hasta ahora, reconociendo la importancia de los atributos naturales de la Comuna, promoviendo la </a:t>
            </a:r>
            <a:r>
              <a:rPr lang="es-CL" sz="2000" b="1" dirty="0" err="1">
                <a:latin typeface="+mj-lt"/>
              </a:rPr>
              <a:t>co</a:t>
            </a:r>
            <a:r>
              <a:rPr lang="es-CL" sz="2000" b="1" dirty="0">
                <a:latin typeface="+mj-lt"/>
              </a:rPr>
              <a:t>-responsabilidad en su cuidado.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L" sz="20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L" sz="2000" b="1" dirty="0">
                <a:latin typeface="+mj-lt"/>
              </a:rPr>
              <a:t>El presente Plan propone 18 objetivos estratégicos, de los cuales se desprenden 35 estrategias, que luego se traducen en 92 iniciativas; lo que requiere de una gestión municipal sólida y consistente, lo que ha sido una constante en este Municipio, y requerirá ser redoblada a la luz de las propuestas estratégicas aquí diseñadas.</a:t>
            </a:r>
            <a:endParaRPr lang="es-E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7 CuadroTexto"/>
          <p:cNvSpPr txBox="1">
            <a:spLocks noChangeArrowheads="1"/>
          </p:cNvSpPr>
          <p:nvPr/>
        </p:nvSpPr>
        <p:spPr bwMode="auto">
          <a:xfrm>
            <a:off x="0" y="-7938"/>
            <a:ext cx="9906000" cy="3079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altLang="es-CL" sz="1400" b="1" dirty="0" smtClean="0">
                <a:solidFill>
                  <a:schemeClr val="bg1"/>
                </a:solidFill>
                <a:latin typeface="+mj-lt"/>
              </a:rPr>
              <a:t>IDEAS FUERZA</a:t>
            </a:r>
          </a:p>
        </p:txBody>
      </p:sp>
      <p:cxnSp>
        <p:nvCxnSpPr>
          <p:cNvPr id="11" name="Conector recto 10"/>
          <p:cNvCxnSpPr>
            <a:endCxn id="11269" idx="1"/>
          </p:cNvCxnSpPr>
          <p:nvPr/>
        </p:nvCxnSpPr>
        <p:spPr>
          <a:xfrm>
            <a:off x="0" y="6718300"/>
            <a:ext cx="41608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Imagen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6578600"/>
            <a:ext cx="1584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cto 12"/>
          <p:cNvCxnSpPr/>
          <p:nvPr/>
        </p:nvCxnSpPr>
        <p:spPr>
          <a:xfrm>
            <a:off x="5745163" y="6718300"/>
            <a:ext cx="41608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733425"/>
            <a:ext cx="888365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340725" y="6308725"/>
            <a:ext cx="1270000" cy="41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059" dirty="0"/>
              <a:t>MUNICIPALIDAD</a:t>
            </a:r>
            <a:endParaRPr lang="es-CL" sz="1059" dirty="0"/>
          </a:p>
        </p:txBody>
      </p:sp>
      <p:sp>
        <p:nvSpPr>
          <p:cNvPr id="6" name="Rectángulo 5"/>
          <p:cNvSpPr/>
          <p:nvPr/>
        </p:nvSpPr>
        <p:spPr>
          <a:xfrm>
            <a:off x="2432050" y="212725"/>
            <a:ext cx="35290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SUEÑOS…</a:t>
            </a:r>
            <a:endParaRPr lang="es-CL" sz="2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CL" sz="1412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403342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s-CL" sz="14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28603</TotalTime>
  <Words>1218</Words>
  <Application>Microsoft Office PowerPoint</Application>
  <PresentationFormat>A4 Paper (210x297 mm)</PresentationFormat>
  <Paragraphs>249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Symbol</vt:lpstr>
      <vt:lpstr>Times New Roman</vt:lpstr>
      <vt:lpstr>Verdana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fbosch</dc:creator>
  <cp:lastModifiedBy>Jeisson Rodriguez</cp:lastModifiedBy>
  <cp:revision>2243</cp:revision>
  <cp:lastPrinted>2016-03-22T12:04:05Z</cp:lastPrinted>
  <dcterms:created xsi:type="dcterms:W3CDTF">2006-12-05T13:15:23Z</dcterms:created>
  <dcterms:modified xsi:type="dcterms:W3CDTF">2016-06-21T15:59:20Z</dcterms:modified>
</cp:coreProperties>
</file>