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4" r:id="rId1"/>
  </p:sldMasterIdLst>
  <p:notesMasterIdLst>
    <p:notesMasterId r:id="rId18"/>
  </p:notesMasterIdLst>
  <p:handoutMasterIdLst>
    <p:handoutMasterId r:id="rId19"/>
  </p:handoutMasterIdLst>
  <p:sldIdLst>
    <p:sldId id="257" r:id="rId2"/>
    <p:sldId id="297" r:id="rId3"/>
    <p:sldId id="459" r:id="rId4"/>
    <p:sldId id="449" r:id="rId5"/>
    <p:sldId id="464" r:id="rId6"/>
    <p:sldId id="466" r:id="rId7"/>
    <p:sldId id="460" r:id="rId8"/>
    <p:sldId id="465" r:id="rId9"/>
    <p:sldId id="472" r:id="rId10"/>
    <p:sldId id="471" r:id="rId11"/>
    <p:sldId id="468" r:id="rId12"/>
    <p:sldId id="461" r:id="rId13"/>
    <p:sldId id="463" r:id="rId14"/>
    <p:sldId id="462" r:id="rId15"/>
    <p:sldId id="467" r:id="rId16"/>
    <p:sldId id="385" r:id="rId17"/>
  </p:sldIdLst>
  <p:sldSz cx="9144000" cy="6858000" type="screen4x3"/>
  <p:notesSz cx="7004050" cy="9217025"/>
  <p:defaultTextStyle>
    <a:defPPr>
      <a:defRPr lang="es-ES"/>
    </a:defPPr>
    <a:lvl1pPr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5pPr>
    <a:lvl6pPr marL="2286000" algn="l" defTabSz="457200" rtl="0" eaLnBrk="1" latinLnBrk="0" hangingPunct="1">
      <a:defRPr kern="1200">
        <a:solidFill>
          <a:schemeClr val="tx1"/>
        </a:solidFill>
        <a:latin typeface="Calibri" charset="0"/>
        <a:ea typeface="ＭＳ Ｐゴシック" charset="0"/>
        <a:cs typeface="+mn-cs"/>
      </a:defRPr>
    </a:lvl6pPr>
    <a:lvl7pPr marL="2743200" algn="l" defTabSz="457200" rtl="0" eaLnBrk="1" latinLnBrk="0" hangingPunct="1">
      <a:defRPr kern="1200">
        <a:solidFill>
          <a:schemeClr val="tx1"/>
        </a:solidFill>
        <a:latin typeface="Calibri" charset="0"/>
        <a:ea typeface="ＭＳ Ｐゴシック" charset="0"/>
        <a:cs typeface="+mn-cs"/>
      </a:defRPr>
    </a:lvl7pPr>
    <a:lvl8pPr marL="3200400" algn="l" defTabSz="457200" rtl="0" eaLnBrk="1" latinLnBrk="0" hangingPunct="1">
      <a:defRPr kern="1200">
        <a:solidFill>
          <a:schemeClr val="tx1"/>
        </a:solidFill>
        <a:latin typeface="Calibri" charset="0"/>
        <a:ea typeface="ＭＳ Ｐゴシック" charset="0"/>
        <a:cs typeface="+mn-cs"/>
      </a:defRPr>
    </a:lvl8pPr>
    <a:lvl9pPr marL="3657600" algn="l" defTabSz="457200" rtl="0" eaLnBrk="1" latinLnBrk="0" hangingPunct="1">
      <a:defRPr kern="1200">
        <a:solidFill>
          <a:schemeClr val="tx1"/>
        </a:solidFill>
        <a:latin typeface="Calibri" charset="0"/>
        <a:ea typeface="ＭＳ Ｐゴシック" charset="0"/>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3366CC"/>
    <a:srgbClr val="0066CC"/>
    <a:srgbClr val="3366FF"/>
    <a:srgbClr val="0066FF"/>
    <a:srgbClr val="0000CC"/>
    <a:srgbClr val="660066"/>
    <a:srgbClr val="CC3300"/>
    <a:srgbClr val="800000"/>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85" autoAdjust="0"/>
    <p:restoredTop sz="94660"/>
  </p:normalViewPr>
  <p:slideViewPr>
    <p:cSldViewPr snapToGrid="0" snapToObjects="1">
      <p:cViewPr>
        <p:scale>
          <a:sx n="76" d="100"/>
          <a:sy n="76" d="100"/>
        </p:scale>
        <p:origin x="-1216" y="2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D:\Documents\sandra.castro\AsesoraPoliticasPublicas\MATERIALES%20INVESTIGACION\ARCHIVOS%20BASE\CATEGORIZACI&#211;N%20HISTORICA.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s-CO" sz="1600" b="1"/>
              <a:t>Número</a:t>
            </a:r>
            <a:r>
              <a:rPr lang="es-CO" sz="1600" b="1" baseline="0"/>
              <a:t> de municipios por categoría municipal 2016</a:t>
            </a:r>
            <a:endParaRPr lang="es-CO" sz="1600" b="1"/>
          </a:p>
        </c:rich>
      </c:tx>
      <c:layout>
        <c:manualLayout>
          <c:xMode val="edge"/>
          <c:yMode val="edge"/>
          <c:x val="0.1558193350831146"/>
          <c:y val="0"/>
        </c:manualLayout>
      </c:layout>
      <c:overlay val="0"/>
      <c:spPr>
        <a:noFill/>
        <a:ln>
          <a:noFill/>
        </a:ln>
        <a:effectLst/>
      </c:spPr>
    </c:title>
    <c:autoTitleDeleted val="0"/>
    <c:plotArea>
      <c:layout>
        <c:manualLayout>
          <c:layoutTarget val="inner"/>
          <c:xMode val="edge"/>
          <c:yMode val="edge"/>
          <c:x val="0.20324409448818895"/>
          <c:y val="0.24991287547389909"/>
          <c:w val="0.44782677165354323"/>
          <c:h val="0.74637795275590546"/>
        </c:manualLayout>
      </c:layout>
      <c:pieChart>
        <c:varyColors val="1"/>
        <c:ser>
          <c:idx val="0"/>
          <c:order val="0"/>
          <c:dPt>
            <c:idx val="0"/>
            <c:bubble3D val="0"/>
            <c:spPr>
              <a:solidFill>
                <a:schemeClr val="tx1">
                  <a:lumMod val="95000"/>
                  <a:lumOff val="5000"/>
                </a:schemeClr>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solidFill>
              <a:ln w="19050">
                <a:solidFill>
                  <a:schemeClr val="lt1"/>
                </a:solidFill>
              </a:ln>
              <a:effectLst/>
            </c:spPr>
          </c:dPt>
          <c:dLbls>
            <c:dLbl>
              <c:idx val="0"/>
              <c:layout>
                <c:manualLayout>
                  <c:x val="-4.4575678040245023E-2"/>
                  <c:y val="1.8360673665791777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2"/>
              <c:layout>
                <c:manualLayout>
                  <c:x val="5.4245406824146979E-3"/>
                  <c:y val="3.9690871974336749E-3"/>
                </c:manualLayout>
              </c:layout>
              <c:showLegendKey val="0"/>
              <c:showVal val="0"/>
              <c:showCatName val="0"/>
              <c:showSerName val="0"/>
              <c:showPercent val="1"/>
              <c:showBubbleSize val="0"/>
              <c:extLst>
                <c:ext xmlns:c15="http://schemas.microsoft.com/office/drawing/2012/chart" uri="{CE6537A1-D6FC-4f65-9D91-7224C49458BB}">
                  <c15:layout/>
                </c:ext>
              </c:extLst>
            </c:dLbl>
            <c:dLbl>
              <c:idx val="3"/>
              <c:layout>
                <c:manualLayout>
                  <c:x val="1.9752187226596676E-2"/>
                  <c:y val="-1.9356955380577428E-3"/>
                </c:manualLayout>
              </c:layout>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1.9678477690288715E-2"/>
                  <c:y val="2.92082239720035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5"/>
              <c:layout>
                <c:manualLayout>
                  <c:x val="2.3573928258967529E-2"/>
                  <c:y val="3.2892607174103236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6"/>
              <c:layout>
                <c:manualLayout>
                  <c:x val="7.7209973753280842E-2"/>
                  <c:y val="-0.2662729658792650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s-CO"/>
                </a:p>
              </c:txPr>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Categoria_Municipal_010301_2011!$M$4:$M$10</c:f>
              <c:strCache>
                <c:ptCount val="7"/>
                <c:pt idx="0">
                  <c:v>E</c:v>
                </c:pt>
                <c:pt idx="1">
                  <c:v>1</c:v>
                </c:pt>
                <c:pt idx="2">
                  <c:v>2</c:v>
                </c:pt>
                <c:pt idx="3">
                  <c:v>3</c:v>
                </c:pt>
                <c:pt idx="4">
                  <c:v>4</c:v>
                </c:pt>
                <c:pt idx="5">
                  <c:v>5</c:v>
                </c:pt>
                <c:pt idx="6">
                  <c:v>6</c:v>
                </c:pt>
              </c:strCache>
            </c:strRef>
          </c:cat>
          <c:val>
            <c:numRef>
              <c:f>Categoria_Municipal_010301_2011!$N$4:$N$10</c:f>
              <c:numCache>
                <c:formatCode>General</c:formatCode>
                <c:ptCount val="7"/>
                <c:pt idx="0">
                  <c:v>6</c:v>
                </c:pt>
                <c:pt idx="1">
                  <c:v>24</c:v>
                </c:pt>
                <c:pt idx="2">
                  <c:v>19</c:v>
                </c:pt>
                <c:pt idx="3">
                  <c:v>16</c:v>
                </c:pt>
                <c:pt idx="4">
                  <c:v>26</c:v>
                </c:pt>
                <c:pt idx="5">
                  <c:v>39</c:v>
                </c:pt>
                <c:pt idx="6">
                  <c:v>971</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87653740157480309"/>
          <c:y val="0.20614391951006125"/>
          <c:w val="7.0180664916885391E-2"/>
          <c:h val="0.66446668124817732"/>
        </c:manualLayout>
      </c:layout>
      <c:overlay val="0"/>
      <c:spPr>
        <a:noFill/>
        <a:ln>
          <a:noFill/>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w="9525" cap="flat" cmpd="sng" algn="ctr">
      <a:noFill/>
      <a:round/>
    </a:ln>
    <a:effectLst/>
  </c:spPr>
  <c:txPr>
    <a:bodyPr/>
    <a:lstStyle/>
    <a:p>
      <a:pPr>
        <a:defRPr/>
      </a:pPr>
      <a:endParaRPr lang="es-CO"/>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8ECC7C-1B81-4E6D-B896-8329204EFE13}" type="doc">
      <dgm:prSet loTypeId="urn:microsoft.com/office/officeart/2005/8/layout/chart3" loCatId="relationship" qsTypeId="urn:microsoft.com/office/officeart/2005/8/quickstyle/simple5" qsCatId="simple" csTypeId="urn:microsoft.com/office/officeart/2005/8/colors/colorful5" csCatId="colorful" phldr="1"/>
      <dgm:spPr/>
      <dgm:t>
        <a:bodyPr/>
        <a:lstStyle/>
        <a:p>
          <a:endParaRPr lang="es-CO"/>
        </a:p>
      </dgm:t>
    </dgm:pt>
    <dgm:pt modelId="{2BB840B4-73B8-41A7-8E64-3F3D2A4B0B24}">
      <dgm:prSet phldrT="[Texto]"/>
      <dgm:spPr/>
      <dgm:t>
        <a:bodyPr/>
        <a:lstStyle/>
        <a:p>
          <a:r>
            <a:rPr lang="es-CO" b="1" smtClean="0">
              <a:solidFill>
                <a:schemeClr val="tx1"/>
              </a:solidFill>
            </a:rPr>
            <a:t>Regiones Administrativas y de Planificación</a:t>
          </a:r>
          <a:endParaRPr lang="es-CO" b="1" dirty="0">
            <a:solidFill>
              <a:schemeClr val="tx1"/>
            </a:solidFill>
          </a:endParaRPr>
        </a:p>
      </dgm:t>
    </dgm:pt>
    <dgm:pt modelId="{A88177CB-9CB3-40C4-88B1-0BEECFEB591E}" type="parTrans" cxnId="{7E44EBB3-CFAA-4445-B755-633ECF26B422}">
      <dgm:prSet/>
      <dgm:spPr/>
      <dgm:t>
        <a:bodyPr/>
        <a:lstStyle/>
        <a:p>
          <a:endParaRPr lang="es-CO" b="1">
            <a:solidFill>
              <a:schemeClr val="tx1"/>
            </a:solidFill>
          </a:endParaRPr>
        </a:p>
      </dgm:t>
    </dgm:pt>
    <dgm:pt modelId="{705669FE-EFDF-4ACD-8504-C2BDD470E552}" type="sibTrans" cxnId="{7E44EBB3-CFAA-4445-B755-633ECF26B422}">
      <dgm:prSet/>
      <dgm:spPr/>
      <dgm:t>
        <a:bodyPr/>
        <a:lstStyle/>
        <a:p>
          <a:endParaRPr lang="es-CO" b="1">
            <a:solidFill>
              <a:schemeClr val="tx1"/>
            </a:solidFill>
          </a:endParaRPr>
        </a:p>
      </dgm:t>
    </dgm:pt>
    <dgm:pt modelId="{09395B83-0816-49FF-BB3C-0C99CCB302A4}">
      <dgm:prSet phldrT="[Texto]"/>
      <dgm:spPr/>
      <dgm:t>
        <a:bodyPr/>
        <a:lstStyle/>
        <a:p>
          <a:r>
            <a:rPr lang="es-CO" b="1" smtClean="0">
              <a:solidFill>
                <a:schemeClr val="tx1"/>
              </a:solidFill>
            </a:rPr>
            <a:t>Regiones de Planificación y Gestión</a:t>
          </a:r>
          <a:endParaRPr lang="es-CO" b="1" dirty="0">
            <a:solidFill>
              <a:schemeClr val="tx1"/>
            </a:solidFill>
          </a:endParaRPr>
        </a:p>
      </dgm:t>
    </dgm:pt>
    <dgm:pt modelId="{29911DD0-C051-4C31-A2E5-F055DAA763A6}" type="parTrans" cxnId="{5D493433-156E-4716-9D00-82C0AF446A88}">
      <dgm:prSet/>
      <dgm:spPr/>
      <dgm:t>
        <a:bodyPr/>
        <a:lstStyle/>
        <a:p>
          <a:endParaRPr lang="es-CO" b="1">
            <a:solidFill>
              <a:schemeClr val="tx1"/>
            </a:solidFill>
          </a:endParaRPr>
        </a:p>
      </dgm:t>
    </dgm:pt>
    <dgm:pt modelId="{1CC76E22-6C8A-4401-8417-FD86773D371F}" type="sibTrans" cxnId="{5D493433-156E-4716-9D00-82C0AF446A88}">
      <dgm:prSet/>
      <dgm:spPr/>
      <dgm:t>
        <a:bodyPr/>
        <a:lstStyle/>
        <a:p>
          <a:endParaRPr lang="es-CO" b="1">
            <a:solidFill>
              <a:schemeClr val="tx1"/>
            </a:solidFill>
          </a:endParaRPr>
        </a:p>
      </dgm:t>
    </dgm:pt>
    <dgm:pt modelId="{13197819-3E0E-42A9-BCDB-CB7C65FEB289}">
      <dgm:prSet phldrT="[Texto]"/>
      <dgm:spPr/>
      <dgm:t>
        <a:bodyPr/>
        <a:lstStyle/>
        <a:p>
          <a:r>
            <a:rPr lang="es-CO" b="1" smtClean="0">
              <a:solidFill>
                <a:schemeClr val="tx1"/>
              </a:solidFill>
            </a:rPr>
            <a:t>Asociaciones de Departamentos</a:t>
          </a:r>
          <a:endParaRPr lang="es-CO" b="1" dirty="0">
            <a:solidFill>
              <a:schemeClr val="tx1"/>
            </a:solidFill>
          </a:endParaRPr>
        </a:p>
      </dgm:t>
    </dgm:pt>
    <dgm:pt modelId="{86505AF3-D5A1-436A-8E42-71C273A1C8C0}" type="parTrans" cxnId="{DD3BF952-3485-46E8-824A-7528A3D33C1A}">
      <dgm:prSet/>
      <dgm:spPr/>
      <dgm:t>
        <a:bodyPr/>
        <a:lstStyle/>
        <a:p>
          <a:endParaRPr lang="es-CO" b="1">
            <a:solidFill>
              <a:schemeClr val="tx1"/>
            </a:solidFill>
          </a:endParaRPr>
        </a:p>
      </dgm:t>
    </dgm:pt>
    <dgm:pt modelId="{DC3CECFF-7981-4BD7-A40A-A2106FE9B45F}" type="sibTrans" cxnId="{DD3BF952-3485-46E8-824A-7528A3D33C1A}">
      <dgm:prSet/>
      <dgm:spPr/>
      <dgm:t>
        <a:bodyPr/>
        <a:lstStyle/>
        <a:p>
          <a:endParaRPr lang="es-CO" b="1">
            <a:solidFill>
              <a:schemeClr val="tx1"/>
            </a:solidFill>
          </a:endParaRPr>
        </a:p>
      </dgm:t>
    </dgm:pt>
    <dgm:pt modelId="{66BAB762-28BC-46E7-A688-2F84E7581A5A}">
      <dgm:prSet phldrT="[Texto]"/>
      <dgm:spPr/>
      <dgm:t>
        <a:bodyPr/>
        <a:lstStyle/>
        <a:p>
          <a:r>
            <a:rPr lang="es-CO" b="1" smtClean="0">
              <a:solidFill>
                <a:schemeClr val="tx1"/>
              </a:solidFill>
            </a:rPr>
            <a:t>Provincias Administrativas y de Planificación</a:t>
          </a:r>
          <a:endParaRPr lang="es-CO" b="1" dirty="0">
            <a:solidFill>
              <a:schemeClr val="tx1"/>
            </a:solidFill>
          </a:endParaRPr>
        </a:p>
      </dgm:t>
    </dgm:pt>
    <dgm:pt modelId="{6F2B1C96-8D39-4129-88B4-2694DA001B80}" type="parTrans" cxnId="{94E39534-BBCB-4BB4-8D3E-957712BDF540}">
      <dgm:prSet/>
      <dgm:spPr/>
      <dgm:t>
        <a:bodyPr/>
        <a:lstStyle/>
        <a:p>
          <a:endParaRPr lang="es-CO" b="1">
            <a:solidFill>
              <a:schemeClr val="tx1"/>
            </a:solidFill>
          </a:endParaRPr>
        </a:p>
      </dgm:t>
    </dgm:pt>
    <dgm:pt modelId="{0AA77268-6C08-49BF-BC7E-6337DC1CCCDF}" type="sibTrans" cxnId="{94E39534-BBCB-4BB4-8D3E-957712BDF540}">
      <dgm:prSet/>
      <dgm:spPr/>
      <dgm:t>
        <a:bodyPr/>
        <a:lstStyle/>
        <a:p>
          <a:endParaRPr lang="es-CO" b="1">
            <a:solidFill>
              <a:schemeClr val="tx1"/>
            </a:solidFill>
          </a:endParaRPr>
        </a:p>
      </dgm:t>
    </dgm:pt>
    <dgm:pt modelId="{236E40ED-6F2A-4591-BD95-CA910F15EA7E}">
      <dgm:prSet/>
      <dgm:spPr/>
      <dgm:t>
        <a:bodyPr/>
        <a:lstStyle/>
        <a:p>
          <a:r>
            <a:rPr lang="es-CO" b="1" smtClean="0">
              <a:solidFill>
                <a:schemeClr val="tx1"/>
              </a:solidFill>
            </a:rPr>
            <a:t>Regiones administrativas y de Planificación Especial</a:t>
          </a:r>
          <a:endParaRPr lang="es-CO" b="1" dirty="0">
            <a:solidFill>
              <a:schemeClr val="tx1"/>
            </a:solidFill>
          </a:endParaRPr>
        </a:p>
      </dgm:t>
    </dgm:pt>
    <dgm:pt modelId="{9E114E47-72B9-4DBC-9DC6-F78382B58B90}" type="parTrans" cxnId="{A16FB807-AFDD-4150-8D0E-23188B9A203F}">
      <dgm:prSet/>
      <dgm:spPr/>
      <dgm:t>
        <a:bodyPr/>
        <a:lstStyle/>
        <a:p>
          <a:endParaRPr lang="es-CO" b="1">
            <a:solidFill>
              <a:schemeClr val="tx1"/>
            </a:solidFill>
          </a:endParaRPr>
        </a:p>
      </dgm:t>
    </dgm:pt>
    <dgm:pt modelId="{45FC66CF-996A-49CB-995E-965021F9BAF6}" type="sibTrans" cxnId="{A16FB807-AFDD-4150-8D0E-23188B9A203F}">
      <dgm:prSet/>
      <dgm:spPr/>
      <dgm:t>
        <a:bodyPr/>
        <a:lstStyle/>
        <a:p>
          <a:endParaRPr lang="es-CO" b="1">
            <a:solidFill>
              <a:schemeClr val="tx1"/>
            </a:solidFill>
          </a:endParaRPr>
        </a:p>
      </dgm:t>
    </dgm:pt>
    <dgm:pt modelId="{1671A344-CAF3-431F-A0BD-43CD079F3036}">
      <dgm:prSet/>
      <dgm:spPr/>
      <dgm:t>
        <a:bodyPr/>
        <a:lstStyle/>
        <a:p>
          <a:r>
            <a:rPr lang="es-CO" b="1" smtClean="0">
              <a:solidFill>
                <a:schemeClr val="tx1"/>
              </a:solidFill>
            </a:rPr>
            <a:t>Asociaciones de Áreas metropolitanas</a:t>
          </a:r>
          <a:endParaRPr lang="es-CO" b="1" dirty="0">
            <a:solidFill>
              <a:schemeClr val="tx1"/>
            </a:solidFill>
          </a:endParaRPr>
        </a:p>
      </dgm:t>
    </dgm:pt>
    <dgm:pt modelId="{D81111E1-CA10-4337-9514-5ED7A02362A5}" type="parTrans" cxnId="{546D8BE7-3621-4155-9E9D-8ED17861D164}">
      <dgm:prSet/>
      <dgm:spPr/>
      <dgm:t>
        <a:bodyPr/>
        <a:lstStyle/>
        <a:p>
          <a:endParaRPr lang="es-CO" b="1">
            <a:solidFill>
              <a:schemeClr val="tx1"/>
            </a:solidFill>
          </a:endParaRPr>
        </a:p>
      </dgm:t>
    </dgm:pt>
    <dgm:pt modelId="{3640EEF9-37C4-454F-A126-691A79326A8E}" type="sibTrans" cxnId="{546D8BE7-3621-4155-9E9D-8ED17861D164}">
      <dgm:prSet/>
      <dgm:spPr/>
      <dgm:t>
        <a:bodyPr/>
        <a:lstStyle/>
        <a:p>
          <a:endParaRPr lang="es-CO" b="1">
            <a:solidFill>
              <a:schemeClr val="tx1"/>
            </a:solidFill>
          </a:endParaRPr>
        </a:p>
      </dgm:t>
    </dgm:pt>
    <dgm:pt modelId="{B1085440-4AC6-4CDD-B7B0-D6FA2978AEF3}">
      <dgm:prSet/>
      <dgm:spPr/>
      <dgm:t>
        <a:bodyPr/>
        <a:lstStyle/>
        <a:p>
          <a:r>
            <a:rPr lang="es-CO" b="1" smtClean="0">
              <a:solidFill>
                <a:schemeClr val="tx1"/>
              </a:solidFill>
            </a:rPr>
            <a:t>Asociaciones de municipios y distritos</a:t>
          </a:r>
          <a:endParaRPr lang="es-CO" b="1" dirty="0">
            <a:solidFill>
              <a:schemeClr val="tx1"/>
            </a:solidFill>
          </a:endParaRPr>
        </a:p>
      </dgm:t>
    </dgm:pt>
    <dgm:pt modelId="{B57FE385-2E64-4A86-A78A-A66A4B40E344}" type="parTrans" cxnId="{BBBEFBF1-F385-49EE-89E6-02B560CA048C}">
      <dgm:prSet/>
      <dgm:spPr/>
      <dgm:t>
        <a:bodyPr/>
        <a:lstStyle/>
        <a:p>
          <a:endParaRPr lang="es-CO" b="1">
            <a:solidFill>
              <a:schemeClr val="tx1"/>
            </a:solidFill>
          </a:endParaRPr>
        </a:p>
      </dgm:t>
    </dgm:pt>
    <dgm:pt modelId="{D7CE0E8F-887D-4F7A-86B9-0BE20821D744}" type="sibTrans" cxnId="{BBBEFBF1-F385-49EE-89E6-02B560CA048C}">
      <dgm:prSet/>
      <dgm:spPr/>
      <dgm:t>
        <a:bodyPr/>
        <a:lstStyle/>
        <a:p>
          <a:endParaRPr lang="es-CO" b="1">
            <a:solidFill>
              <a:schemeClr val="tx1"/>
            </a:solidFill>
          </a:endParaRPr>
        </a:p>
      </dgm:t>
    </dgm:pt>
    <dgm:pt modelId="{28D5EB13-F596-486F-B4FC-E5AED3BA6175}">
      <dgm:prSet/>
      <dgm:spPr/>
      <dgm:t>
        <a:bodyPr/>
        <a:lstStyle/>
        <a:p>
          <a:endParaRPr lang="es-CO"/>
        </a:p>
      </dgm:t>
    </dgm:pt>
    <dgm:pt modelId="{398BABA0-E0A2-4035-8D98-06DCA1C90F65}" type="parTrans" cxnId="{336F0377-BFC9-4177-8A6C-2EECA112B142}">
      <dgm:prSet/>
      <dgm:spPr/>
      <dgm:t>
        <a:bodyPr/>
        <a:lstStyle/>
        <a:p>
          <a:endParaRPr lang="es-CO" b="1">
            <a:solidFill>
              <a:schemeClr val="tx1"/>
            </a:solidFill>
          </a:endParaRPr>
        </a:p>
      </dgm:t>
    </dgm:pt>
    <dgm:pt modelId="{AAEFCF37-8277-482F-A7E1-9479791F319C}" type="sibTrans" cxnId="{336F0377-BFC9-4177-8A6C-2EECA112B142}">
      <dgm:prSet/>
      <dgm:spPr/>
      <dgm:t>
        <a:bodyPr/>
        <a:lstStyle/>
        <a:p>
          <a:endParaRPr lang="es-CO" b="1">
            <a:solidFill>
              <a:schemeClr val="tx1"/>
            </a:solidFill>
          </a:endParaRPr>
        </a:p>
      </dgm:t>
    </dgm:pt>
    <dgm:pt modelId="{3DE2793B-AD3E-4A71-8354-617D1630379A}" type="pres">
      <dgm:prSet presAssocID="{9B8ECC7C-1B81-4E6D-B896-8329204EFE13}" presName="compositeShape" presStyleCnt="0">
        <dgm:presLayoutVars>
          <dgm:chMax val="7"/>
          <dgm:dir/>
          <dgm:resizeHandles val="exact"/>
        </dgm:presLayoutVars>
      </dgm:prSet>
      <dgm:spPr/>
      <dgm:t>
        <a:bodyPr/>
        <a:lstStyle/>
        <a:p>
          <a:endParaRPr lang="es-CO"/>
        </a:p>
      </dgm:t>
    </dgm:pt>
    <dgm:pt modelId="{3FD38E3E-FBDB-4CE1-83A1-CC1DC750D765}" type="pres">
      <dgm:prSet presAssocID="{9B8ECC7C-1B81-4E6D-B896-8329204EFE13}" presName="wedge1" presStyleLbl="node1" presStyleIdx="0" presStyleCnt="7"/>
      <dgm:spPr/>
      <dgm:t>
        <a:bodyPr/>
        <a:lstStyle/>
        <a:p>
          <a:endParaRPr lang="es-CO"/>
        </a:p>
      </dgm:t>
    </dgm:pt>
    <dgm:pt modelId="{ADBC78DD-BCF5-4741-BA8F-049336529A89}" type="pres">
      <dgm:prSet presAssocID="{9B8ECC7C-1B81-4E6D-B896-8329204EFE13}" presName="wedge1Tx" presStyleLbl="node1" presStyleIdx="0" presStyleCnt="7">
        <dgm:presLayoutVars>
          <dgm:chMax val="0"/>
          <dgm:chPref val="0"/>
          <dgm:bulletEnabled val="1"/>
        </dgm:presLayoutVars>
      </dgm:prSet>
      <dgm:spPr/>
      <dgm:t>
        <a:bodyPr/>
        <a:lstStyle/>
        <a:p>
          <a:endParaRPr lang="es-CO"/>
        </a:p>
      </dgm:t>
    </dgm:pt>
    <dgm:pt modelId="{955889FC-42C3-4ABA-A55E-A66A6BB4BBBC}" type="pres">
      <dgm:prSet presAssocID="{9B8ECC7C-1B81-4E6D-B896-8329204EFE13}" presName="wedge2" presStyleLbl="node1" presStyleIdx="1" presStyleCnt="7"/>
      <dgm:spPr/>
      <dgm:t>
        <a:bodyPr/>
        <a:lstStyle/>
        <a:p>
          <a:endParaRPr lang="es-CO"/>
        </a:p>
      </dgm:t>
    </dgm:pt>
    <dgm:pt modelId="{832DB7D0-D283-47AB-BDF5-68AE7334657F}" type="pres">
      <dgm:prSet presAssocID="{9B8ECC7C-1B81-4E6D-B896-8329204EFE13}" presName="wedge2Tx" presStyleLbl="node1" presStyleIdx="1" presStyleCnt="7">
        <dgm:presLayoutVars>
          <dgm:chMax val="0"/>
          <dgm:chPref val="0"/>
          <dgm:bulletEnabled val="1"/>
        </dgm:presLayoutVars>
      </dgm:prSet>
      <dgm:spPr/>
      <dgm:t>
        <a:bodyPr/>
        <a:lstStyle/>
        <a:p>
          <a:endParaRPr lang="es-CO"/>
        </a:p>
      </dgm:t>
    </dgm:pt>
    <dgm:pt modelId="{5D3558A4-DE7B-4907-B308-E2B418B90408}" type="pres">
      <dgm:prSet presAssocID="{9B8ECC7C-1B81-4E6D-B896-8329204EFE13}" presName="wedge3" presStyleLbl="node1" presStyleIdx="2" presStyleCnt="7"/>
      <dgm:spPr/>
      <dgm:t>
        <a:bodyPr/>
        <a:lstStyle/>
        <a:p>
          <a:endParaRPr lang="es-CO"/>
        </a:p>
      </dgm:t>
    </dgm:pt>
    <dgm:pt modelId="{5F159966-3DB4-4A6A-99DE-D662AE98D5B6}" type="pres">
      <dgm:prSet presAssocID="{9B8ECC7C-1B81-4E6D-B896-8329204EFE13}" presName="wedge3Tx" presStyleLbl="node1" presStyleIdx="2" presStyleCnt="7">
        <dgm:presLayoutVars>
          <dgm:chMax val="0"/>
          <dgm:chPref val="0"/>
          <dgm:bulletEnabled val="1"/>
        </dgm:presLayoutVars>
      </dgm:prSet>
      <dgm:spPr/>
      <dgm:t>
        <a:bodyPr/>
        <a:lstStyle/>
        <a:p>
          <a:endParaRPr lang="es-CO"/>
        </a:p>
      </dgm:t>
    </dgm:pt>
    <dgm:pt modelId="{2CBE8BAA-2876-4F39-B7D6-75862B24D921}" type="pres">
      <dgm:prSet presAssocID="{9B8ECC7C-1B81-4E6D-B896-8329204EFE13}" presName="wedge4" presStyleLbl="node1" presStyleIdx="3" presStyleCnt="7"/>
      <dgm:spPr/>
      <dgm:t>
        <a:bodyPr/>
        <a:lstStyle/>
        <a:p>
          <a:endParaRPr lang="es-CO"/>
        </a:p>
      </dgm:t>
    </dgm:pt>
    <dgm:pt modelId="{0FE12E52-B542-497A-99AF-F39AC600FC85}" type="pres">
      <dgm:prSet presAssocID="{9B8ECC7C-1B81-4E6D-B896-8329204EFE13}" presName="wedge4Tx" presStyleLbl="node1" presStyleIdx="3" presStyleCnt="7">
        <dgm:presLayoutVars>
          <dgm:chMax val="0"/>
          <dgm:chPref val="0"/>
          <dgm:bulletEnabled val="1"/>
        </dgm:presLayoutVars>
      </dgm:prSet>
      <dgm:spPr/>
      <dgm:t>
        <a:bodyPr/>
        <a:lstStyle/>
        <a:p>
          <a:endParaRPr lang="es-CO"/>
        </a:p>
      </dgm:t>
    </dgm:pt>
    <dgm:pt modelId="{4AE0260C-73B8-4317-AE41-AF9E8F424585}" type="pres">
      <dgm:prSet presAssocID="{9B8ECC7C-1B81-4E6D-B896-8329204EFE13}" presName="wedge5" presStyleLbl="node1" presStyleIdx="4" presStyleCnt="7"/>
      <dgm:spPr/>
      <dgm:t>
        <a:bodyPr/>
        <a:lstStyle/>
        <a:p>
          <a:endParaRPr lang="es-CO"/>
        </a:p>
      </dgm:t>
    </dgm:pt>
    <dgm:pt modelId="{22E5F9E1-D6D4-418B-85A1-C7D2B2B84F8B}" type="pres">
      <dgm:prSet presAssocID="{9B8ECC7C-1B81-4E6D-B896-8329204EFE13}" presName="wedge5Tx" presStyleLbl="node1" presStyleIdx="4" presStyleCnt="7">
        <dgm:presLayoutVars>
          <dgm:chMax val="0"/>
          <dgm:chPref val="0"/>
          <dgm:bulletEnabled val="1"/>
        </dgm:presLayoutVars>
      </dgm:prSet>
      <dgm:spPr/>
      <dgm:t>
        <a:bodyPr/>
        <a:lstStyle/>
        <a:p>
          <a:endParaRPr lang="es-CO"/>
        </a:p>
      </dgm:t>
    </dgm:pt>
    <dgm:pt modelId="{5EE088A5-B16F-4F22-8B7D-ACF9D71EA728}" type="pres">
      <dgm:prSet presAssocID="{9B8ECC7C-1B81-4E6D-B896-8329204EFE13}" presName="wedge6" presStyleLbl="node1" presStyleIdx="5" presStyleCnt="7"/>
      <dgm:spPr/>
      <dgm:t>
        <a:bodyPr/>
        <a:lstStyle/>
        <a:p>
          <a:endParaRPr lang="es-CO"/>
        </a:p>
      </dgm:t>
    </dgm:pt>
    <dgm:pt modelId="{1BF746F7-D500-4C7F-82D0-8111D40D5D78}" type="pres">
      <dgm:prSet presAssocID="{9B8ECC7C-1B81-4E6D-B896-8329204EFE13}" presName="wedge6Tx" presStyleLbl="node1" presStyleIdx="5" presStyleCnt="7">
        <dgm:presLayoutVars>
          <dgm:chMax val="0"/>
          <dgm:chPref val="0"/>
          <dgm:bulletEnabled val="1"/>
        </dgm:presLayoutVars>
      </dgm:prSet>
      <dgm:spPr/>
      <dgm:t>
        <a:bodyPr/>
        <a:lstStyle/>
        <a:p>
          <a:endParaRPr lang="es-CO"/>
        </a:p>
      </dgm:t>
    </dgm:pt>
    <dgm:pt modelId="{B8BA0E45-A289-403F-B13A-F44C0F4F8C29}" type="pres">
      <dgm:prSet presAssocID="{9B8ECC7C-1B81-4E6D-B896-8329204EFE13}" presName="wedge7" presStyleLbl="node1" presStyleIdx="6" presStyleCnt="7"/>
      <dgm:spPr/>
      <dgm:t>
        <a:bodyPr/>
        <a:lstStyle/>
        <a:p>
          <a:endParaRPr lang="es-CO"/>
        </a:p>
      </dgm:t>
    </dgm:pt>
    <dgm:pt modelId="{66313969-4FC9-4BD8-A0C1-D4ADE853B536}" type="pres">
      <dgm:prSet presAssocID="{9B8ECC7C-1B81-4E6D-B896-8329204EFE13}" presName="wedge7Tx" presStyleLbl="node1" presStyleIdx="6" presStyleCnt="7">
        <dgm:presLayoutVars>
          <dgm:chMax val="0"/>
          <dgm:chPref val="0"/>
          <dgm:bulletEnabled val="1"/>
        </dgm:presLayoutVars>
      </dgm:prSet>
      <dgm:spPr/>
      <dgm:t>
        <a:bodyPr/>
        <a:lstStyle/>
        <a:p>
          <a:endParaRPr lang="es-CO"/>
        </a:p>
      </dgm:t>
    </dgm:pt>
  </dgm:ptLst>
  <dgm:cxnLst>
    <dgm:cxn modelId="{B0D42718-D052-420B-AD36-3FAB1186C3FA}" type="presOf" srcId="{B1085440-4AC6-4CDD-B7B0-D6FA2978AEF3}" destId="{66313969-4FC9-4BD8-A0C1-D4ADE853B536}" srcOrd="1" destOrd="0" presId="urn:microsoft.com/office/officeart/2005/8/layout/chart3"/>
    <dgm:cxn modelId="{A16FB807-AFDD-4150-8D0E-23188B9A203F}" srcId="{9B8ECC7C-1B81-4E6D-B896-8329204EFE13}" destId="{236E40ED-6F2A-4591-BD95-CA910F15EA7E}" srcOrd="1" destOrd="0" parTransId="{9E114E47-72B9-4DBC-9DC6-F78382B58B90}" sibTransId="{45FC66CF-996A-49CB-995E-965021F9BAF6}"/>
    <dgm:cxn modelId="{474A74AA-CEEA-4AA5-B8E8-9BE5349C69DF}" type="presOf" srcId="{B1085440-4AC6-4CDD-B7B0-D6FA2978AEF3}" destId="{B8BA0E45-A289-403F-B13A-F44C0F4F8C29}" srcOrd="0" destOrd="0" presId="urn:microsoft.com/office/officeart/2005/8/layout/chart3"/>
    <dgm:cxn modelId="{5386ABCF-36D4-45CA-AA98-5E0E2933DEA8}" type="presOf" srcId="{66BAB762-28BC-46E7-A688-2F84E7581A5A}" destId="{4AE0260C-73B8-4317-AE41-AF9E8F424585}" srcOrd="0" destOrd="0" presId="urn:microsoft.com/office/officeart/2005/8/layout/chart3"/>
    <dgm:cxn modelId="{9B4BC13D-A76A-477F-8DB6-08645C7B829A}" type="presOf" srcId="{09395B83-0816-49FF-BB3C-0C99CCB302A4}" destId="{5F159966-3DB4-4A6A-99DE-D662AE98D5B6}" srcOrd="1" destOrd="0" presId="urn:microsoft.com/office/officeart/2005/8/layout/chart3"/>
    <dgm:cxn modelId="{AA208C41-E173-4208-A7B9-F6C87D5451B2}" type="presOf" srcId="{9B8ECC7C-1B81-4E6D-B896-8329204EFE13}" destId="{3DE2793B-AD3E-4A71-8354-617D1630379A}" srcOrd="0" destOrd="0" presId="urn:microsoft.com/office/officeart/2005/8/layout/chart3"/>
    <dgm:cxn modelId="{BBBEFBF1-F385-49EE-89E6-02B560CA048C}" srcId="{9B8ECC7C-1B81-4E6D-B896-8329204EFE13}" destId="{B1085440-4AC6-4CDD-B7B0-D6FA2978AEF3}" srcOrd="6" destOrd="0" parTransId="{B57FE385-2E64-4A86-A78A-A66A4B40E344}" sibTransId="{D7CE0E8F-887D-4F7A-86B9-0BE20821D744}"/>
    <dgm:cxn modelId="{205ACCF0-CF12-48A0-A3C4-3929BE15284D}" type="presOf" srcId="{2BB840B4-73B8-41A7-8E64-3F3D2A4B0B24}" destId="{ADBC78DD-BCF5-4741-BA8F-049336529A89}" srcOrd="1" destOrd="0" presId="urn:microsoft.com/office/officeart/2005/8/layout/chart3"/>
    <dgm:cxn modelId="{7E44EBB3-CFAA-4445-B755-633ECF26B422}" srcId="{9B8ECC7C-1B81-4E6D-B896-8329204EFE13}" destId="{2BB840B4-73B8-41A7-8E64-3F3D2A4B0B24}" srcOrd="0" destOrd="0" parTransId="{A88177CB-9CB3-40C4-88B1-0BEECFEB591E}" sibTransId="{705669FE-EFDF-4ACD-8504-C2BDD470E552}"/>
    <dgm:cxn modelId="{C9473343-9A58-4CF2-877B-24C4C6C600CC}" type="presOf" srcId="{13197819-3E0E-42A9-BCDB-CB7C65FEB289}" destId="{0FE12E52-B542-497A-99AF-F39AC600FC85}" srcOrd="1" destOrd="0" presId="urn:microsoft.com/office/officeart/2005/8/layout/chart3"/>
    <dgm:cxn modelId="{5D493433-156E-4716-9D00-82C0AF446A88}" srcId="{9B8ECC7C-1B81-4E6D-B896-8329204EFE13}" destId="{09395B83-0816-49FF-BB3C-0C99CCB302A4}" srcOrd="2" destOrd="0" parTransId="{29911DD0-C051-4C31-A2E5-F055DAA763A6}" sibTransId="{1CC76E22-6C8A-4401-8417-FD86773D371F}"/>
    <dgm:cxn modelId="{7688CB78-E23A-4212-8530-D1D493CE44B9}" type="presOf" srcId="{09395B83-0816-49FF-BB3C-0C99CCB302A4}" destId="{5D3558A4-DE7B-4907-B308-E2B418B90408}" srcOrd="0" destOrd="0" presId="urn:microsoft.com/office/officeart/2005/8/layout/chart3"/>
    <dgm:cxn modelId="{DD3BF952-3485-46E8-824A-7528A3D33C1A}" srcId="{9B8ECC7C-1B81-4E6D-B896-8329204EFE13}" destId="{13197819-3E0E-42A9-BCDB-CB7C65FEB289}" srcOrd="3" destOrd="0" parTransId="{86505AF3-D5A1-436A-8E42-71C273A1C8C0}" sibTransId="{DC3CECFF-7981-4BD7-A40A-A2106FE9B45F}"/>
    <dgm:cxn modelId="{900290C7-E24C-4BE2-9E74-3B47D84F7188}" type="presOf" srcId="{1671A344-CAF3-431F-A0BD-43CD079F3036}" destId="{5EE088A5-B16F-4F22-8B7D-ACF9D71EA728}" srcOrd="0" destOrd="0" presId="urn:microsoft.com/office/officeart/2005/8/layout/chart3"/>
    <dgm:cxn modelId="{56CF4A30-86C5-469A-8E77-4C7E6C8316B4}" type="presOf" srcId="{1671A344-CAF3-431F-A0BD-43CD079F3036}" destId="{1BF746F7-D500-4C7F-82D0-8111D40D5D78}" srcOrd="1" destOrd="0" presId="urn:microsoft.com/office/officeart/2005/8/layout/chart3"/>
    <dgm:cxn modelId="{977EF69F-D266-4334-9AB0-C714832DD7C4}" type="presOf" srcId="{2BB840B4-73B8-41A7-8E64-3F3D2A4B0B24}" destId="{3FD38E3E-FBDB-4CE1-83A1-CC1DC750D765}" srcOrd="0" destOrd="0" presId="urn:microsoft.com/office/officeart/2005/8/layout/chart3"/>
    <dgm:cxn modelId="{5DA726AD-E135-46DE-9050-CBF8C7403239}" type="presOf" srcId="{236E40ED-6F2A-4591-BD95-CA910F15EA7E}" destId="{832DB7D0-D283-47AB-BDF5-68AE7334657F}" srcOrd="1" destOrd="0" presId="urn:microsoft.com/office/officeart/2005/8/layout/chart3"/>
    <dgm:cxn modelId="{9F7F8CF0-C8F4-4A55-AF41-A44053E848C5}" type="presOf" srcId="{66BAB762-28BC-46E7-A688-2F84E7581A5A}" destId="{22E5F9E1-D6D4-418B-85A1-C7D2B2B84F8B}" srcOrd="1" destOrd="0" presId="urn:microsoft.com/office/officeart/2005/8/layout/chart3"/>
    <dgm:cxn modelId="{952BE160-0619-4D2D-AC30-908488E10E1D}" type="presOf" srcId="{236E40ED-6F2A-4591-BD95-CA910F15EA7E}" destId="{955889FC-42C3-4ABA-A55E-A66A6BB4BBBC}" srcOrd="0" destOrd="0" presId="urn:microsoft.com/office/officeart/2005/8/layout/chart3"/>
    <dgm:cxn modelId="{336F0377-BFC9-4177-8A6C-2EECA112B142}" srcId="{9B8ECC7C-1B81-4E6D-B896-8329204EFE13}" destId="{28D5EB13-F596-486F-B4FC-E5AED3BA6175}" srcOrd="7" destOrd="0" parTransId="{398BABA0-E0A2-4035-8D98-06DCA1C90F65}" sibTransId="{AAEFCF37-8277-482F-A7E1-9479791F319C}"/>
    <dgm:cxn modelId="{94E39534-BBCB-4BB4-8D3E-957712BDF540}" srcId="{9B8ECC7C-1B81-4E6D-B896-8329204EFE13}" destId="{66BAB762-28BC-46E7-A688-2F84E7581A5A}" srcOrd="4" destOrd="0" parTransId="{6F2B1C96-8D39-4129-88B4-2694DA001B80}" sibTransId="{0AA77268-6C08-49BF-BC7E-6337DC1CCCDF}"/>
    <dgm:cxn modelId="{21A03B11-670C-479F-8016-7FF3D5819965}" type="presOf" srcId="{13197819-3E0E-42A9-BCDB-CB7C65FEB289}" destId="{2CBE8BAA-2876-4F39-B7D6-75862B24D921}" srcOrd="0" destOrd="0" presId="urn:microsoft.com/office/officeart/2005/8/layout/chart3"/>
    <dgm:cxn modelId="{546D8BE7-3621-4155-9E9D-8ED17861D164}" srcId="{9B8ECC7C-1B81-4E6D-B896-8329204EFE13}" destId="{1671A344-CAF3-431F-A0BD-43CD079F3036}" srcOrd="5" destOrd="0" parTransId="{D81111E1-CA10-4337-9514-5ED7A02362A5}" sibTransId="{3640EEF9-37C4-454F-A126-691A79326A8E}"/>
    <dgm:cxn modelId="{CACA9F70-52CB-4E32-9530-A7CB01031AF4}" type="presParOf" srcId="{3DE2793B-AD3E-4A71-8354-617D1630379A}" destId="{3FD38E3E-FBDB-4CE1-83A1-CC1DC750D765}" srcOrd="0" destOrd="0" presId="urn:microsoft.com/office/officeart/2005/8/layout/chart3"/>
    <dgm:cxn modelId="{AE8FA738-9E3B-490D-A8B3-1B02DA7C33B6}" type="presParOf" srcId="{3DE2793B-AD3E-4A71-8354-617D1630379A}" destId="{ADBC78DD-BCF5-4741-BA8F-049336529A89}" srcOrd="1" destOrd="0" presId="urn:microsoft.com/office/officeart/2005/8/layout/chart3"/>
    <dgm:cxn modelId="{61C1F3ED-722E-42CC-A075-5DC09D9C42D7}" type="presParOf" srcId="{3DE2793B-AD3E-4A71-8354-617D1630379A}" destId="{955889FC-42C3-4ABA-A55E-A66A6BB4BBBC}" srcOrd="2" destOrd="0" presId="urn:microsoft.com/office/officeart/2005/8/layout/chart3"/>
    <dgm:cxn modelId="{F0B7C2BB-1F9B-42EC-A36A-312E8EEE8B78}" type="presParOf" srcId="{3DE2793B-AD3E-4A71-8354-617D1630379A}" destId="{832DB7D0-D283-47AB-BDF5-68AE7334657F}" srcOrd="3" destOrd="0" presId="urn:microsoft.com/office/officeart/2005/8/layout/chart3"/>
    <dgm:cxn modelId="{E897AA81-619E-428D-A2F7-EAA6AB26E625}" type="presParOf" srcId="{3DE2793B-AD3E-4A71-8354-617D1630379A}" destId="{5D3558A4-DE7B-4907-B308-E2B418B90408}" srcOrd="4" destOrd="0" presId="urn:microsoft.com/office/officeart/2005/8/layout/chart3"/>
    <dgm:cxn modelId="{97BEF69B-4EA9-4C99-A699-C3F5BB7560B2}" type="presParOf" srcId="{3DE2793B-AD3E-4A71-8354-617D1630379A}" destId="{5F159966-3DB4-4A6A-99DE-D662AE98D5B6}" srcOrd="5" destOrd="0" presId="urn:microsoft.com/office/officeart/2005/8/layout/chart3"/>
    <dgm:cxn modelId="{5EAFBD2E-2159-4274-A358-FAD163204E2E}" type="presParOf" srcId="{3DE2793B-AD3E-4A71-8354-617D1630379A}" destId="{2CBE8BAA-2876-4F39-B7D6-75862B24D921}" srcOrd="6" destOrd="0" presId="urn:microsoft.com/office/officeart/2005/8/layout/chart3"/>
    <dgm:cxn modelId="{0882E2E0-ED87-48E6-AD47-4156F8AAA232}" type="presParOf" srcId="{3DE2793B-AD3E-4A71-8354-617D1630379A}" destId="{0FE12E52-B542-497A-99AF-F39AC600FC85}" srcOrd="7" destOrd="0" presId="urn:microsoft.com/office/officeart/2005/8/layout/chart3"/>
    <dgm:cxn modelId="{F50B93F7-400E-4CE6-931C-02609FBA57F1}" type="presParOf" srcId="{3DE2793B-AD3E-4A71-8354-617D1630379A}" destId="{4AE0260C-73B8-4317-AE41-AF9E8F424585}" srcOrd="8" destOrd="0" presId="urn:microsoft.com/office/officeart/2005/8/layout/chart3"/>
    <dgm:cxn modelId="{BD70BD99-B147-4979-BED1-7E47B2BBCD74}" type="presParOf" srcId="{3DE2793B-AD3E-4A71-8354-617D1630379A}" destId="{22E5F9E1-D6D4-418B-85A1-C7D2B2B84F8B}" srcOrd="9" destOrd="0" presId="urn:microsoft.com/office/officeart/2005/8/layout/chart3"/>
    <dgm:cxn modelId="{1C485E9C-75DC-4AF8-BBDB-915714511D82}" type="presParOf" srcId="{3DE2793B-AD3E-4A71-8354-617D1630379A}" destId="{5EE088A5-B16F-4F22-8B7D-ACF9D71EA728}" srcOrd="10" destOrd="0" presId="urn:microsoft.com/office/officeart/2005/8/layout/chart3"/>
    <dgm:cxn modelId="{44CF2F3D-37F8-4A27-AA57-EC1207FE3AD4}" type="presParOf" srcId="{3DE2793B-AD3E-4A71-8354-617D1630379A}" destId="{1BF746F7-D500-4C7F-82D0-8111D40D5D78}" srcOrd="11" destOrd="0" presId="urn:microsoft.com/office/officeart/2005/8/layout/chart3"/>
    <dgm:cxn modelId="{1307A730-6698-4C3D-A9C4-938B946C3701}" type="presParOf" srcId="{3DE2793B-AD3E-4A71-8354-617D1630379A}" destId="{B8BA0E45-A289-403F-B13A-F44C0F4F8C29}" srcOrd="12" destOrd="0" presId="urn:microsoft.com/office/officeart/2005/8/layout/chart3"/>
    <dgm:cxn modelId="{15489C31-4EA3-4EF1-A42D-AA6FC5665F9A}" type="presParOf" srcId="{3DE2793B-AD3E-4A71-8354-617D1630379A}" destId="{66313969-4FC9-4BD8-A0C1-D4ADE853B536}" srcOrd="13"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60B0B2-6F6B-47AB-84E5-C0A0465547CA}" type="doc">
      <dgm:prSet loTypeId="urn:microsoft.com/office/officeart/2005/8/layout/list1" loCatId="list" qsTypeId="urn:microsoft.com/office/officeart/2005/8/quickstyle/simple2" qsCatId="simple" csTypeId="urn:microsoft.com/office/officeart/2005/8/colors/accent0_3" csCatId="mainScheme" phldr="1"/>
      <dgm:spPr/>
      <dgm:t>
        <a:bodyPr/>
        <a:lstStyle/>
        <a:p>
          <a:endParaRPr lang="es-ES"/>
        </a:p>
      </dgm:t>
    </dgm:pt>
    <dgm:pt modelId="{CAFB4108-01CE-4387-8105-D6DEA7A127A2}">
      <dgm:prSet custT="1"/>
      <dgm:spPr/>
      <dgm:t>
        <a:bodyPr/>
        <a:lstStyle/>
        <a:p>
          <a:pPr algn="just" rtl="0"/>
          <a:r>
            <a:rPr lang="es-ES" sz="1800" b="0" dirty="0" smtClean="0">
              <a:latin typeface="Myriad Pro"/>
            </a:rPr>
            <a:t>Dar claridad normativa y de políticas públicas que definan de una manera clara las facultades y los procedimientos de los mecanismos asociativos municipales</a:t>
          </a:r>
          <a:endParaRPr lang="es-ES" sz="1800" b="0" dirty="0">
            <a:latin typeface="Myriad Pro"/>
          </a:endParaRPr>
        </a:p>
      </dgm:t>
    </dgm:pt>
    <dgm:pt modelId="{35D944BB-9A1C-4172-B601-02AD76F93D14}" type="parTrans" cxnId="{0EAAF425-3514-45AE-9E9C-E54575459DA5}">
      <dgm:prSet/>
      <dgm:spPr/>
      <dgm:t>
        <a:bodyPr/>
        <a:lstStyle/>
        <a:p>
          <a:pPr algn="just"/>
          <a:endParaRPr lang="es-ES" sz="1800" b="0">
            <a:latin typeface="Myriad Pro"/>
          </a:endParaRPr>
        </a:p>
      </dgm:t>
    </dgm:pt>
    <dgm:pt modelId="{190094B4-7E6F-474C-AD41-C1D583B363F5}" type="sibTrans" cxnId="{0EAAF425-3514-45AE-9E9C-E54575459DA5}">
      <dgm:prSet/>
      <dgm:spPr/>
      <dgm:t>
        <a:bodyPr/>
        <a:lstStyle/>
        <a:p>
          <a:pPr algn="just"/>
          <a:endParaRPr lang="es-ES" sz="1800" b="0">
            <a:latin typeface="Myriad Pro"/>
          </a:endParaRPr>
        </a:p>
      </dgm:t>
    </dgm:pt>
    <dgm:pt modelId="{1E39F384-413D-4FA1-8E7F-EC5DBF426FF8}">
      <dgm:prSet custT="1"/>
      <dgm:spPr/>
      <dgm:t>
        <a:bodyPr/>
        <a:lstStyle/>
        <a:p>
          <a:pPr algn="just" rtl="0"/>
          <a:r>
            <a:rPr lang="es-ES" sz="1800" b="0" dirty="0" smtClean="0">
              <a:latin typeface="Myriad Pro"/>
            </a:rPr>
            <a:t>Facilitar los mecanismos de financiación de proyectos de las asociaciones que tengan impacto regional.</a:t>
          </a:r>
          <a:endParaRPr lang="es-ES" sz="1800" b="0" dirty="0">
            <a:latin typeface="Myriad Pro"/>
          </a:endParaRPr>
        </a:p>
      </dgm:t>
    </dgm:pt>
    <dgm:pt modelId="{F5F68401-F945-45CD-8CBC-FC059560577A}" type="parTrans" cxnId="{6D959B40-22F6-4B21-BC82-86168F42694B}">
      <dgm:prSet/>
      <dgm:spPr/>
      <dgm:t>
        <a:bodyPr/>
        <a:lstStyle/>
        <a:p>
          <a:pPr algn="just"/>
          <a:endParaRPr lang="es-ES" sz="1800" b="0">
            <a:latin typeface="Myriad Pro"/>
          </a:endParaRPr>
        </a:p>
      </dgm:t>
    </dgm:pt>
    <dgm:pt modelId="{F584BDCA-DB6D-496E-9918-8621BC3EDC27}" type="sibTrans" cxnId="{6D959B40-22F6-4B21-BC82-86168F42694B}">
      <dgm:prSet/>
      <dgm:spPr/>
      <dgm:t>
        <a:bodyPr/>
        <a:lstStyle/>
        <a:p>
          <a:pPr algn="just"/>
          <a:endParaRPr lang="es-ES" sz="1800" b="0">
            <a:latin typeface="Myriad Pro"/>
          </a:endParaRPr>
        </a:p>
      </dgm:t>
    </dgm:pt>
    <dgm:pt modelId="{AC0092FF-3378-4D3A-B094-F5A63BF2925E}">
      <dgm:prSet custT="1"/>
      <dgm:spPr/>
      <dgm:t>
        <a:bodyPr/>
        <a:lstStyle/>
        <a:p>
          <a:pPr algn="just" rtl="0"/>
          <a:r>
            <a:rPr lang="es-ES" sz="1800" b="0" dirty="0" smtClean="0">
              <a:latin typeface="Myriad Pro"/>
            </a:rPr>
            <a:t>Incentivar los procesos asociativos</a:t>
          </a:r>
          <a:endParaRPr lang="es-ES" sz="1800" b="0" dirty="0">
            <a:latin typeface="Myriad Pro"/>
          </a:endParaRPr>
        </a:p>
      </dgm:t>
    </dgm:pt>
    <dgm:pt modelId="{4B8FA650-B107-4400-8831-2F20511D64D7}" type="parTrans" cxnId="{1685A416-6EA4-4D13-B2E9-5048CA5E9C4B}">
      <dgm:prSet/>
      <dgm:spPr/>
      <dgm:t>
        <a:bodyPr/>
        <a:lstStyle/>
        <a:p>
          <a:pPr algn="just"/>
          <a:endParaRPr lang="es-ES" sz="1800" b="0">
            <a:latin typeface="Myriad Pro"/>
          </a:endParaRPr>
        </a:p>
      </dgm:t>
    </dgm:pt>
    <dgm:pt modelId="{3703EDCA-5055-4887-86AF-5543DEE59540}" type="sibTrans" cxnId="{1685A416-6EA4-4D13-B2E9-5048CA5E9C4B}">
      <dgm:prSet/>
      <dgm:spPr/>
      <dgm:t>
        <a:bodyPr/>
        <a:lstStyle/>
        <a:p>
          <a:pPr algn="just"/>
          <a:endParaRPr lang="es-ES" sz="1800" b="0">
            <a:latin typeface="Myriad Pro"/>
          </a:endParaRPr>
        </a:p>
      </dgm:t>
    </dgm:pt>
    <dgm:pt modelId="{64CEA590-5AA6-4488-A248-18847118EA15}" type="pres">
      <dgm:prSet presAssocID="{A860B0B2-6F6B-47AB-84E5-C0A0465547CA}" presName="linear" presStyleCnt="0">
        <dgm:presLayoutVars>
          <dgm:dir/>
          <dgm:animLvl val="lvl"/>
          <dgm:resizeHandles val="exact"/>
        </dgm:presLayoutVars>
      </dgm:prSet>
      <dgm:spPr/>
      <dgm:t>
        <a:bodyPr/>
        <a:lstStyle/>
        <a:p>
          <a:endParaRPr lang="es-CO"/>
        </a:p>
      </dgm:t>
    </dgm:pt>
    <dgm:pt modelId="{2BE38107-2346-483E-A3AA-32C8E6ABBE6D}" type="pres">
      <dgm:prSet presAssocID="{CAFB4108-01CE-4387-8105-D6DEA7A127A2}" presName="parentLin" presStyleCnt="0"/>
      <dgm:spPr/>
    </dgm:pt>
    <dgm:pt modelId="{C21857A4-47EF-4A67-86D3-8F4CF89E2FDE}" type="pres">
      <dgm:prSet presAssocID="{CAFB4108-01CE-4387-8105-D6DEA7A127A2}" presName="parentLeftMargin" presStyleLbl="node1" presStyleIdx="0" presStyleCnt="3"/>
      <dgm:spPr/>
      <dgm:t>
        <a:bodyPr/>
        <a:lstStyle/>
        <a:p>
          <a:endParaRPr lang="es-CO"/>
        </a:p>
      </dgm:t>
    </dgm:pt>
    <dgm:pt modelId="{9AC9BCCA-9B65-462D-932E-1751D68D8AF9}" type="pres">
      <dgm:prSet presAssocID="{CAFB4108-01CE-4387-8105-D6DEA7A127A2}" presName="parentText" presStyleLbl="node1" presStyleIdx="0" presStyleCnt="3" custScaleX="117142" custScaleY="110120">
        <dgm:presLayoutVars>
          <dgm:chMax val="0"/>
          <dgm:bulletEnabled val="1"/>
        </dgm:presLayoutVars>
      </dgm:prSet>
      <dgm:spPr/>
      <dgm:t>
        <a:bodyPr/>
        <a:lstStyle/>
        <a:p>
          <a:endParaRPr lang="es-CO"/>
        </a:p>
      </dgm:t>
    </dgm:pt>
    <dgm:pt modelId="{A036E2FD-2228-4BEC-9EE5-D87733B2BF81}" type="pres">
      <dgm:prSet presAssocID="{CAFB4108-01CE-4387-8105-D6DEA7A127A2}" presName="negativeSpace" presStyleCnt="0"/>
      <dgm:spPr/>
    </dgm:pt>
    <dgm:pt modelId="{9772BD77-91B6-47BE-831E-4E7E46E31F18}" type="pres">
      <dgm:prSet presAssocID="{CAFB4108-01CE-4387-8105-D6DEA7A127A2}" presName="childText" presStyleLbl="conFgAcc1" presStyleIdx="0" presStyleCnt="3">
        <dgm:presLayoutVars>
          <dgm:bulletEnabled val="1"/>
        </dgm:presLayoutVars>
      </dgm:prSet>
      <dgm:spPr/>
    </dgm:pt>
    <dgm:pt modelId="{07D9D815-FC22-4D86-B51A-16C7D1DF0C2C}" type="pres">
      <dgm:prSet presAssocID="{190094B4-7E6F-474C-AD41-C1D583B363F5}" presName="spaceBetweenRectangles" presStyleCnt="0"/>
      <dgm:spPr/>
    </dgm:pt>
    <dgm:pt modelId="{1DB7EBE1-A411-4D8E-90C3-3D496E01CDA4}" type="pres">
      <dgm:prSet presAssocID="{1E39F384-413D-4FA1-8E7F-EC5DBF426FF8}" presName="parentLin" presStyleCnt="0"/>
      <dgm:spPr/>
    </dgm:pt>
    <dgm:pt modelId="{BAC3172A-BF18-41BC-9D54-97938F625963}" type="pres">
      <dgm:prSet presAssocID="{1E39F384-413D-4FA1-8E7F-EC5DBF426FF8}" presName="parentLeftMargin" presStyleLbl="node1" presStyleIdx="0" presStyleCnt="3"/>
      <dgm:spPr/>
      <dgm:t>
        <a:bodyPr/>
        <a:lstStyle/>
        <a:p>
          <a:endParaRPr lang="es-CO"/>
        </a:p>
      </dgm:t>
    </dgm:pt>
    <dgm:pt modelId="{FB2E9CB9-29BA-4A0E-9991-FE4AA56EE44E}" type="pres">
      <dgm:prSet presAssocID="{1E39F384-413D-4FA1-8E7F-EC5DBF426FF8}" presName="parentText" presStyleLbl="node1" presStyleIdx="1" presStyleCnt="3" custScaleX="111429" custScaleY="77267">
        <dgm:presLayoutVars>
          <dgm:chMax val="0"/>
          <dgm:bulletEnabled val="1"/>
        </dgm:presLayoutVars>
      </dgm:prSet>
      <dgm:spPr/>
      <dgm:t>
        <a:bodyPr/>
        <a:lstStyle/>
        <a:p>
          <a:endParaRPr lang="es-CO"/>
        </a:p>
      </dgm:t>
    </dgm:pt>
    <dgm:pt modelId="{420D85B3-9A5C-445A-B8EA-7BDA82046E25}" type="pres">
      <dgm:prSet presAssocID="{1E39F384-413D-4FA1-8E7F-EC5DBF426FF8}" presName="negativeSpace" presStyleCnt="0"/>
      <dgm:spPr/>
    </dgm:pt>
    <dgm:pt modelId="{363769DF-2350-47F2-8C78-2AE71EB5C249}" type="pres">
      <dgm:prSet presAssocID="{1E39F384-413D-4FA1-8E7F-EC5DBF426FF8}" presName="childText" presStyleLbl="conFgAcc1" presStyleIdx="1" presStyleCnt="3">
        <dgm:presLayoutVars>
          <dgm:bulletEnabled val="1"/>
        </dgm:presLayoutVars>
      </dgm:prSet>
      <dgm:spPr/>
    </dgm:pt>
    <dgm:pt modelId="{9920FCC6-00CC-4160-A8DD-717118A32BFA}" type="pres">
      <dgm:prSet presAssocID="{F584BDCA-DB6D-496E-9918-8621BC3EDC27}" presName="spaceBetweenRectangles" presStyleCnt="0"/>
      <dgm:spPr/>
    </dgm:pt>
    <dgm:pt modelId="{D211FAC5-4F3A-496F-9A7D-61EBB138066B}" type="pres">
      <dgm:prSet presAssocID="{AC0092FF-3378-4D3A-B094-F5A63BF2925E}" presName="parentLin" presStyleCnt="0"/>
      <dgm:spPr/>
    </dgm:pt>
    <dgm:pt modelId="{4123F3DC-0327-4E68-99F6-C1AFA537D7EF}" type="pres">
      <dgm:prSet presAssocID="{AC0092FF-3378-4D3A-B094-F5A63BF2925E}" presName="parentLeftMargin" presStyleLbl="node1" presStyleIdx="1" presStyleCnt="3"/>
      <dgm:spPr/>
      <dgm:t>
        <a:bodyPr/>
        <a:lstStyle/>
        <a:p>
          <a:endParaRPr lang="es-CO"/>
        </a:p>
      </dgm:t>
    </dgm:pt>
    <dgm:pt modelId="{9934D515-6499-410A-9DE8-8074AA29E979}" type="pres">
      <dgm:prSet presAssocID="{AC0092FF-3378-4D3A-B094-F5A63BF2925E}" presName="parentText" presStyleLbl="node1" presStyleIdx="2" presStyleCnt="3" custScaleX="111429" custScaleY="83314">
        <dgm:presLayoutVars>
          <dgm:chMax val="0"/>
          <dgm:bulletEnabled val="1"/>
        </dgm:presLayoutVars>
      </dgm:prSet>
      <dgm:spPr/>
      <dgm:t>
        <a:bodyPr/>
        <a:lstStyle/>
        <a:p>
          <a:endParaRPr lang="es-CO"/>
        </a:p>
      </dgm:t>
    </dgm:pt>
    <dgm:pt modelId="{9A9EB538-6978-45C9-8C3C-46C3379C8575}" type="pres">
      <dgm:prSet presAssocID="{AC0092FF-3378-4D3A-B094-F5A63BF2925E}" presName="negativeSpace" presStyleCnt="0"/>
      <dgm:spPr/>
    </dgm:pt>
    <dgm:pt modelId="{BCECA35D-EFD1-4EED-8C5E-ED3541EF08A5}" type="pres">
      <dgm:prSet presAssocID="{AC0092FF-3378-4D3A-B094-F5A63BF2925E}" presName="childText" presStyleLbl="conFgAcc1" presStyleIdx="2" presStyleCnt="3">
        <dgm:presLayoutVars>
          <dgm:bulletEnabled val="1"/>
        </dgm:presLayoutVars>
      </dgm:prSet>
      <dgm:spPr/>
    </dgm:pt>
  </dgm:ptLst>
  <dgm:cxnLst>
    <dgm:cxn modelId="{63F1D47D-B1F3-421B-9765-209043AB3639}" type="presOf" srcId="{1E39F384-413D-4FA1-8E7F-EC5DBF426FF8}" destId="{BAC3172A-BF18-41BC-9D54-97938F625963}" srcOrd="0" destOrd="0" presId="urn:microsoft.com/office/officeart/2005/8/layout/list1"/>
    <dgm:cxn modelId="{6459D73D-B211-4ED3-AD7C-07B7A372B4B9}" type="presOf" srcId="{A860B0B2-6F6B-47AB-84E5-C0A0465547CA}" destId="{64CEA590-5AA6-4488-A248-18847118EA15}" srcOrd="0" destOrd="0" presId="urn:microsoft.com/office/officeart/2005/8/layout/list1"/>
    <dgm:cxn modelId="{1685A416-6EA4-4D13-B2E9-5048CA5E9C4B}" srcId="{A860B0B2-6F6B-47AB-84E5-C0A0465547CA}" destId="{AC0092FF-3378-4D3A-B094-F5A63BF2925E}" srcOrd="2" destOrd="0" parTransId="{4B8FA650-B107-4400-8831-2F20511D64D7}" sibTransId="{3703EDCA-5055-4887-86AF-5543DEE59540}"/>
    <dgm:cxn modelId="{793BDF72-14DB-4A87-A6B9-9E82B2B04B5E}" type="presOf" srcId="{CAFB4108-01CE-4387-8105-D6DEA7A127A2}" destId="{9AC9BCCA-9B65-462D-932E-1751D68D8AF9}" srcOrd="1" destOrd="0" presId="urn:microsoft.com/office/officeart/2005/8/layout/list1"/>
    <dgm:cxn modelId="{659CDA22-F94A-497C-B924-4D30CE35BE6F}" type="presOf" srcId="{CAFB4108-01CE-4387-8105-D6DEA7A127A2}" destId="{C21857A4-47EF-4A67-86D3-8F4CF89E2FDE}" srcOrd="0" destOrd="0" presId="urn:microsoft.com/office/officeart/2005/8/layout/list1"/>
    <dgm:cxn modelId="{6DCD47D7-2268-405D-8909-AE4345757BE9}" type="presOf" srcId="{AC0092FF-3378-4D3A-B094-F5A63BF2925E}" destId="{4123F3DC-0327-4E68-99F6-C1AFA537D7EF}" srcOrd="0" destOrd="0" presId="urn:microsoft.com/office/officeart/2005/8/layout/list1"/>
    <dgm:cxn modelId="{0EAAF425-3514-45AE-9E9C-E54575459DA5}" srcId="{A860B0B2-6F6B-47AB-84E5-C0A0465547CA}" destId="{CAFB4108-01CE-4387-8105-D6DEA7A127A2}" srcOrd="0" destOrd="0" parTransId="{35D944BB-9A1C-4172-B601-02AD76F93D14}" sibTransId="{190094B4-7E6F-474C-AD41-C1D583B363F5}"/>
    <dgm:cxn modelId="{DB7FD61B-B50A-45FE-B086-6D6EC8FB36A6}" type="presOf" srcId="{AC0092FF-3378-4D3A-B094-F5A63BF2925E}" destId="{9934D515-6499-410A-9DE8-8074AA29E979}" srcOrd="1" destOrd="0" presId="urn:microsoft.com/office/officeart/2005/8/layout/list1"/>
    <dgm:cxn modelId="{6D959B40-22F6-4B21-BC82-86168F42694B}" srcId="{A860B0B2-6F6B-47AB-84E5-C0A0465547CA}" destId="{1E39F384-413D-4FA1-8E7F-EC5DBF426FF8}" srcOrd="1" destOrd="0" parTransId="{F5F68401-F945-45CD-8CBC-FC059560577A}" sibTransId="{F584BDCA-DB6D-496E-9918-8621BC3EDC27}"/>
    <dgm:cxn modelId="{48E6D7D4-CF44-44DE-8E41-5DA9A0E2B88F}" type="presOf" srcId="{1E39F384-413D-4FA1-8E7F-EC5DBF426FF8}" destId="{FB2E9CB9-29BA-4A0E-9991-FE4AA56EE44E}" srcOrd="1" destOrd="0" presId="urn:microsoft.com/office/officeart/2005/8/layout/list1"/>
    <dgm:cxn modelId="{6E6EF6BA-FC96-4DB0-865B-EE5EC9E867A5}" type="presParOf" srcId="{64CEA590-5AA6-4488-A248-18847118EA15}" destId="{2BE38107-2346-483E-A3AA-32C8E6ABBE6D}" srcOrd="0" destOrd="0" presId="urn:microsoft.com/office/officeart/2005/8/layout/list1"/>
    <dgm:cxn modelId="{9FFDD74A-7023-4211-A3DB-5CC356D89552}" type="presParOf" srcId="{2BE38107-2346-483E-A3AA-32C8E6ABBE6D}" destId="{C21857A4-47EF-4A67-86D3-8F4CF89E2FDE}" srcOrd="0" destOrd="0" presId="urn:microsoft.com/office/officeart/2005/8/layout/list1"/>
    <dgm:cxn modelId="{0EC842A3-F342-426E-A3BE-869AACFE00B6}" type="presParOf" srcId="{2BE38107-2346-483E-A3AA-32C8E6ABBE6D}" destId="{9AC9BCCA-9B65-462D-932E-1751D68D8AF9}" srcOrd="1" destOrd="0" presId="urn:microsoft.com/office/officeart/2005/8/layout/list1"/>
    <dgm:cxn modelId="{49E5F83B-59F9-49D3-8BDB-44500697B247}" type="presParOf" srcId="{64CEA590-5AA6-4488-A248-18847118EA15}" destId="{A036E2FD-2228-4BEC-9EE5-D87733B2BF81}" srcOrd="1" destOrd="0" presId="urn:microsoft.com/office/officeart/2005/8/layout/list1"/>
    <dgm:cxn modelId="{79F56902-65E8-44BF-B696-50E65C0441E3}" type="presParOf" srcId="{64CEA590-5AA6-4488-A248-18847118EA15}" destId="{9772BD77-91B6-47BE-831E-4E7E46E31F18}" srcOrd="2" destOrd="0" presId="urn:microsoft.com/office/officeart/2005/8/layout/list1"/>
    <dgm:cxn modelId="{D1007B47-C0D1-45B1-A9EC-A9712C3B57D7}" type="presParOf" srcId="{64CEA590-5AA6-4488-A248-18847118EA15}" destId="{07D9D815-FC22-4D86-B51A-16C7D1DF0C2C}" srcOrd="3" destOrd="0" presId="urn:microsoft.com/office/officeart/2005/8/layout/list1"/>
    <dgm:cxn modelId="{4BA8533B-1E5B-4E30-883B-E896F7865C55}" type="presParOf" srcId="{64CEA590-5AA6-4488-A248-18847118EA15}" destId="{1DB7EBE1-A411-4D8E-90C3-3D496E01CDA4}" srcOrd="4" destOrd="0" presId="urn:microsoft.com/office/officeart/2005/8/layout/list1"/>
    <dgm:cxn modelId="{C2FB5749-F0DD-4ACD-BDD2-3DD1AB011087}" type="presParOf" srcId="{1DB7EBE1-A411-4D8E-90C3-3D496E01CDA4}" destId="{BAC3172A-BF18-41BC-9D54-97938F625963}" srcOrd="0" destOrd="0" presId="urn:microsoft.com/office/officeart/2005/8/layout/list1"/>
    <dgm:cxn modelId="{3B9541B4-11C1-44E5-9D01-FAD451449C1A}" type="presParOf" srcId="{1DB7EBE1-A411-4D8E-90C3-3D496E01CDA4}" destId="{FB2E9CB9-29BA-4A0E-9991-FE4AA56EE44E}" srcOrd="1" destOrd="0" presId="urn:microsoft.com/office/officeart/2005/8/layout/list1"/>
    <dgm:cxn modelId="{BDBFF8F0-4F13-46E8-9CBF-CAAE38526A2C}" type="presParOf" srcId="{64CEA590-5AA6-4488-A248-18847118EA15}" destId="{420D85B3-9A5C-445A-B8EA-7BDA82046E25}" srcOrd="5" destOrd="0" presId="urn:microsoft.com/office/officeart/2005/8/layout/list1"/>
    <dgm:cxn modelId="{5061E9F4-42D8-4FB4-9DB3-46D9A0B93BA6}" type="presParOf" srcId="{64CEA590-5AA6-4488-A248-18847118EA15}" destId="{363769DF-2350-47F2-8C78-2AE71EB5C249}" srcOrd="6" destOrd="0" presId="urn:microsoft.com/office/officeart/2005/8/layout/list1"/>
    <dgm:cxn modelId="{CC9AAAF7-EF46-4346-ABF7-F4A3F1C16116}" type="presParOf" srcId="{64CEA590-5AA6-4488-A248-18847118EA15}" destId="{9920FCC6-00CC-4160-A8DD-717118A32BFA}" srcOrd="7" destOrd="0" presId="urn:microsoft.com/office/officeart/2005/8/layout/list1"/>
    <dgm:cxn modelId="{B8BDAA34-EDBF-4028-B840-B3C370597753}" type="presParOf" srcId="{64CEA590-5AA6-4488-A248-18847118EA15}" destId="{D211FAC5-4F3A-496F-9A7D-61EBB138066B}" srcOrd="8" destOrd="0" presId="urn:microsoft.com/office/officeart/2005/8/layout/list1"/>
    <dgm:cxn modelId="{3635A69F-913D-4F03-818A-B51B68ADE8AF}" type="presParOf" srcId="{D211FAC5-4F3A-496F-9A7D-61EBB138066B}" destId="{4123F3DC-0327-4E68-99F6-C1AFA537D7EF}" srcOrd="0" destOrd="0" presId="urn:microsoft.com/office/officeart/2005/8/layout/list1"/>
    <dgm:cxn modelId="{F6A22868-3B42-4145-B2BD-4C3AD1191027}" type="presParOf" srcId="{D211FAC5-4F3A-496F-9A7D-61EBB138066B}" destId="{9934D515-6499-410A-9DE8-8074AA29E979}" srcOrd="1" destOrd="0" presId="urn:microsoft.com/office/officeart/2005/8/layout/list1"/>
    <dgm:cxn modelId="{9BD7929E-49F8-475C-8956-4F623F9E5561}" type="presParOf" srcId="{64CEA590-5AA6-4488-A248-18847118EA15}" destId="{9A9EB538-6978-45C9-8C3C-46C3379C8575}" srcOrd="9" destOrd="0" presId="urn:microsoft.com/office/officeart/2005/8/layout/list1"/>
    <dgm:cxn modelId="{F7681BE2-7F6F-46E5-B755-91A00C3B53FC}" type="presParOf" srcId="{64CEA590-5AA6-4488-A248-18847118EA15}" destId="{BCECA35D-EFD1-4EED-8C5E-ED3541EF08A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1FF15B-85A5-4331-9E27-235526572D8C}" type="doc">
      <dgm:prSet loTypeId="urn:microsoft.com/office/officeart/2005/8/layout/list1" loCatId="list" qsTypeId="urn:microsoft.com/office/officeart/2005/8/quickstyle/simple1" qsCatId="simple" csTypeId="urn:microsoft.com/office/officeart/2005/8/colors/accent0_2" csCatId="mainScheme" phldr="1"/>
      <dgm:spPr/>
      <dgm:t>
        <a:bodyPr/>
        <a:lstStyle/>
        <a:p>
          <a:endParaRPr lang="es-ES"/>
        </a:p>
      </dgm:t>
    </dgm:pt>
    <dgm:pt modelId="{A3055044-BF2F-421F-A961-5E0459B0936F}">
      <dgm:prSet phldrT="[Texto]" custT="1"/>
      <dgm:spPr/>
      <dgm:t>
        <a:bodyPr/>
        <a:lstStyle/>
        <a:p>
          <a:r>
            <a:rPr lang="es-ES" sz="1600" dirty="0" smtClean="0">
              <a:latin typeface="Myriad Pro"/>
            </a:rPr>
            <a:t>Cursos y seminarios de formación virtual para el desarrollo asociativo</a:t>
          </a:r>
          <a:endParaRPr lang="es-ES" sz="1600" dirty="0">
            <a:latin typeface="Myriad Pro"/>
          </a:endParaRPr>
        </a:p>
      </dgm:t>
    </dgm:pt>
    <dgm:pt modelId="{855ED609-25D6-4370-BC07-6C41799F8C08}" type="parTrans" cxnId="{230793E0-90ED-4C85-B33F-A1F5524876B5}">
      <dgm:prSet/>
      <dgm:spPr/>
      <dgm:t>
        <a:bodyPr/>
        <a:lstStyle/>
        <a:p>
          <a:endParaRPr lang="es-ES" sz="1600">
            <a:latin typeface="Myriad Pro"/>
          </a:endParaRPr>
        </a:p>
      </dgm:t>
    </dgm:pt>
    <dgm:pt modelId="{6E09BFD2-98DC-44E4-B94A-ABA013F25699}" type="sibTrans" cxnId="{230793E0-90ED-4C85-B33F-A1F5524876B5}">
      <dgm:prSet/>
      <dgm:spPr/>
      <dgm:t>
        <a:bodyPr/>
        <a:lstStyle/>
        <a:p>
          <a:endParaRPr lang="es-ES" sz="1600">
            <a:latin typeface="Myriad Pro"/>
          </a:endParaRPr>
        </a:p>
      </dgm:t>
    </dgm:pt>
    <dgm:pt modelId="{4036B322-840F-4D78-BBF6-BBC7A7EA21DA}">
      <dgm:prSet phldrT="[Texto]" custT="1"/>
      <dgm:spPr/>
      <dgm:t>
        <a:bodyPr/>
        <a:lstStyle/>
        <a:p>
          <a:r>
            <a:rPr lang="es-ES" sz="1400" dirty="0" smtClean="0">
              <a:latin typeface="Myriad Pro"/>
            </a:rPr>
            <a:t>Acompañamiento para la conformación de esquemas asociativos e intercambio de experiencias exitosas </a:t>
          </a:r>
          <a:endParaRPr lang="es-ES" sz="1400" dirty="0">
            <a:latin typeface="Myriad Pro"/>
          </a:endParaRPr>
        </a:p>
      </dgm:t>
    </dgm:pt>
    <dgm:pt modelId="{9F2D9CE6-1C97-42F6-8CAC-A9CC331BBB5F}" type="parTrans" cxnId="{4633ABE1-0DE6-46FD-9908-63465EBF1790}">
      <dgm:prSet/>
      <dgm:spPr/>
      <dgm:t>
        <a:bodyPr/>
        <a:lstStyle/>
        <a:p>
          <a:endParaRPr lang="es-ES" sz="1600">
            <a:latin typeface="Myriad Pro"/>
          </a:endParaRPr>
        </a:p>
      </dgm:t>
    </dgm:pt>
    <dgm:pt modelId="{4564C80E-33A6-4792-BF86-E5B9B837D1E3}" type="sibTrans" cxnId="{4633ABE1-0DE6-46FD-9908-63465EBF1790}">
      <dgm:prSet/>
      <dgm:spPr/>
      <dgm:t>
        <a:bodyPr/>
        <a:lstStyle/>
        <a:p>
          <a:endParaRPr lang="es-ES" sz="1600">
            <a:latin typeface="Myriad Pro"/>
          </a:endParaRPr>
        </a:p>
      </dgm:t>
    </dgm:pt>
    <dgm:pt modelId="{1FEEE978-A6E6-4514-9ABD-98B60267B1BE}">
      <dgm:prSet phldrT="[Texto]" custT="1"/>
      <dgm:spPr/>
      <dgm:t>
        <a:bodyPr/>
        <a:lstStyle/>
        <a:p>
          <a:r>
            <a:rPr lang="es-ES" sz="1600" dirty="0" smtClean="0">
              <a:latin typeface="Myriad Pro"/>
            </a:rPr>
            <a:t>Asesoría Jurídica disponible para las asociaciones </a:t>
          </a:r>
          <a:endParaRPr lang="es-ES" sz="1600" dirty="0">
            <a:latin typeface="Myriad Pro"/>
          </a:endParaRPr>
        </a:p>
      </dgm:t>
    </dgm:pt>
    <dgm:pt modelId="{F38C1560-8E4F-438A-99A2-C7841A19FCCB}" type="parTrans" cxnId="{52B8EA8D-A0A7-4ABF-85CD-4E192521227B}">
      <dgm:prSet/>
      <dgm:spPr/>
      <dgm:t>
        <a:bodyPr/>
        <a:lstStyle/>
        <a:p>
          <a:endParaRPr lang="es-ES" sz="1600">
            <a:latin typeface="Myriad Pro"/>
          </a:endParaRPr>
        </a:p>
      </dgm:t>
    </dgm:pt>
    <dgm:pt modelId="{2054191C-3FF7-4560-92A5-05894004639E}" type="sibTrans" cxnId="{52B8EA8D-A0A7-4ABF-85CD-4E192521227B}">
      <dgm:prSet/>
      <dgm:spPr/>
      <dgm:t>
        <a:bodyPr/>
        <a:lstStyle/>
        <a:p>
          <a:endParaRPr lang="es-ES" sz="1600">
            <a:latin typeface="Myriad Pro"/>
          </a:endParaRPr>
        </a:p>
      </dgm:t>
    </dgm:pt>
    <dgm:pt modelId="{1E25577D-E619-4D85-9A15-7875B8065056}">
      <dgm:prSet phldrT="[Texto]" custT="1"/>
      <dgm:spPr/>
      <dgm:t>
        <a:bodyPr/>
        <a:lstStyle/>
        <a:p>
          <a:r>
            <a:rPr lang="es-ES" sz="1600" dirty="0" smtClean="0">
              <a:latin typeface="Myriad Pro"/>
            </a:rPr>
            <a:t>Asistencia Técnica en cooperación para el desarrollo y Internacionalización Territorial</a:t>
          </a:r>
          <a:endParaRPr lang="es-ES" sz="1600" dirty="0">
            <a:latin typeface="Myriad Pro"/>
          </a:endParaRPr>
        </a:p>
      </dgm:t>
    </dgm:pt>
    <dgm:pt modelId="{9C5C1E9D-96AF-4EC4-AF09-F91099A2A59D}" type="parTrans" cxnId="{FDE8843D-5A3D-442C-ADF4-6F2402F95CDA}">
      <dgm:prSet/>
      <dgm:spPr/>
      <dgm:t>
        <a:bodyPr/>
        <a:lstStyle/>
        <a:p>
          <a:endParaRPr lang="es-ES" sz="1600">
            <a:latin typeface="Myriad Pro"/>
          </a:endParaRPr>
        </a:p>
      </dgm:t>
    </dgm:pt>
    <dgm:pt modelId="{3BF57EE7-FDC1-47CE-89AD-45373A835BBC}" type="sibTrans" cxnId="{FDE8843D-5A3D-442C-ADF4-6F2402F95CDA}">
      <dgm:prSet/>
      <dgm:spPr/>
      <dgm:t>
        <a:bodyPr/>
        <a:lstStyle/>
        <a:p>
          <a:endParaRPr lang="es-ES" sz="1600">
            <a:latin typeface="Myriad Pro"/>
          </a:endParaRPr>
        </a:p>
      </dgm:t>
    </dgm:pt>
    <dgm:pt modelId="{7AD97EF0-5B2F-4582-8829-6094E05232B4}">
      <dgm:prSet phldrT="[Texto]" custT="1"/>
      <dgm:spPr/>
      <dgm:t>
        <a:bodyPr/>
        <a:lstStyle/>
        <a:p>
          <a:r>
            <a:rPr lang="es-ES" sz="1600" dirty="0" smtClean="0">
              <a:latin typeface="Myriad Pro"/>
            </a:rPr>
            <a:t>Comunicación y difusión de los logros de la </a:t>
          </a:r>
          <a:r>
            <a:rPr lang="es-ES" sz="1600" dirty="0" err="1" smtClean="0">
              <a:latin typeface="Myriad Pro"/>
            </a:rPr>
            <a:t>asociatividad</a:t>
          </a:r>
          <a:r>
            <a:rPr lang="es-ES" sz="1600" dirty="0" smtClean="0">
              <a:latin typeface="Myriad Pro"/>
            </a:rPr>
            <a:t> en Colombia</a:t>
          </a:r>
          <a:endParaRPr lang="es-ES" sz="1600" dirty="0">
            <a:latin typeface="Myriad Pro"/>
          </a:endParaRPr>
        </a:p>
      </dgm:t>
    </dgm:pt>
    <dgm:pt modelId="{84C69A56-CF16-4FC5-BD07-9FA464BF1B13}" type="parTrans" cxnId="{ACAD808D-82E4-4BCA-A756-014FC17495E9}">
      <dgm:prSet/>
      <dgm:spPr/>
      <dgm:t>
        <a:bodyPr/>
        <a:lstStyle/>
        <a:p>
          <a:endParaRPr lang="es-ES" sz="1600">
            <a:latin typeface="Myriad Pro"/>
          </a:endParaRPr>
        </a:p>
      </dgm:t>
    </dgm:pt>
    <dgm:pt modelId="{366AC1FE-98A4-4371-AF11-89186917F017}" type="sibTrans" cxnId="{ACAD808D-82E4-4BCA-A756-014FC17495E9}">
      <dgm:prSet/>
      <dgm:spPr/>
      <dgm:t>
        <a:bodyPr/>
        <a:lstStyle/>
        <a:p>
          <a:endParaRPr lang="es-ES" sz="1600">
            <a:latin typeface="Myriad Pro"/>
          </a:endParaRPr>
        </a:p>
      </dgm:t>
    </dgm:pt>
    <dgm:pt modelId="{344F0018-B275-4CEA-9A12-1C7D1F3156DB}">
      <dgm:prSet phldrT="[Texto]" custT="1"/>
      <dgm:spPr/>
      <dgm:t>
        <a:bodyPr/>
        <a:lstStyle/>
        <a:p>
          <a:r>
            <a:rPr lang="es-ES" sz="1600" dirty="0" smtClean="0">
              <a:latin typeface="Myriad Pro"/>
            </a:rPr>
            <a:t>Asistencia en la Formulación de proyectos</a:t>
          </a:r>
          <a:endParaRPr lang="es-ES" sz="1600" dirty="0">
            <a:latin typeface="Myriad Pro"/>
          </a:endParaRPr>
        </a:p>
      </dgm:t>
    </dgm:pt>
    <dgm:pt modelId="{8D16E7B8-1203-459C-9637-72A098C8E3A9}" type="parTrans" cxnId="{7F2E4DB3-05CA-4FF6-BE7E-DE00E5FC35E1}">
      <dgm:prSet/>
      <dgm:spPr/>
      <dgm:t>
        <a:bodyPr/>
        <a:lstStyle/>
        <a:p>
          <a:endParaRPr lang="es-ES" sz="1600">
            <a:latin typeface="Myriad Pro"/>
          </a:endParaRPr>
        </a:p>
      </dgm:t>
    </dgm:pt>
    <dgm:pt modelId="{16541875-818A-446C-8DCA-31360470388F}" type="sibTrans" cxnId="{7F2E4DB3-05CA-4FF6-BE7E-DE00E5FC35E1}">
      <dgm:prSet/>
      <dgm:spPr/>
      <dgm:t>
        <a:bodyPr/>
        <a:lstStyle/>
        <a:p>
          <a:endParaRPr lang="es-ES" sz="1600">
            <a:latin typeface="Myriad Pro"/>
          </a:endParaRPr>
        </a:p>
      </dgm:t>
    </dgm:pt>
    <dgm:pt modelId="{F26AD546-A78C-42A3-9583-4F3E60EADA38}" type="pres">
      <dgm:prSet presAssocID="{DC1FF15B-85A5-4331-9E27-235526572D8C}" presName="linear" presStyleCnt="0">
        <dgm:presLayoutVars>
          <dgm:dir/>
          <dgm:animLvl val="lvl"/>
          <dgm:resizeHandles val="exact"/>
        </dgm:presLayoutVars>
      </dgm:prSet>
      <dgm:spPr/>
      <dgm:t>
        <a:bodyPr/>
        <a:lstStyle/>
        <a:p>
          <a:endParaRPr lang="es-ES"/>
        </a:p>
      </dgm:t>
    </dgm:pt>
    <dgm:pt modelId="{6EE22C99-A14B-418D-996D-6B50590D451B}" type="pres">
      <dgm:prSet presAssocID="{A3055044-BF2F-421F-A961-5E0459B0936F}" presName="parentLin" presStyleCnt="0"/>
      <dgm:spPr/>
      <dgm:t>
        <a:bodyPr/>
        <a:lstStyle/>
        <a:p>
          <a:endParaRPr lang="es-ES"/>
        </a:p>
      </dgm:t>
    </dgm:pt>
    <dgm:pt modelId="{6E65B8A3-6EA9-4827-82A4-A38B65CBC443}" type="pres">
      <dgm:prSet presAssocID="{A3055044-BF2F-421F-A961-5E0459B0936F}" presName="parentLeftMargin" presStyleLbl="node1" presStyleIdx="0" presStyleCnt="6"/>
      <dgm:spPr/>
      <dgm:t>
        <a:bodyPr/>
        <a:lstStyle/>
        <a:p>
          <a:endParaRPr lang="es-ES"/>
        </a:p>
      </dgm:t>
    </dgm:pt>
    <dgm:pt modelId="{6A382064-C832-4677-9C94-2C74BE4E76F6}" type="pres">
      <dgm:prSet presAssocID="{A3055044-BF2F-421F-A961-5E0459B0936F}" presName="parentText" presStyleLbl="node1" presStyleIdx="0" presStyleCnt="6">
        <dgm:presLayoutVars>
          <dgm:chMax val="0"/>
          <dgm:bulletEnabled val="1"/>
        </dgm:presLayoutVars>
      </dgm:prSet>
      <dgm:spPr/>
      <dgm:t>
        <a:bodyPr/>
        <a:lstStyle/>
        <a:p>
          <a:endParaRPr lang="es-ES"/>
        </a:p>
      </dgm:t>
    </dgm:pt>
    <dgm:pt modelId="{BCF4D04A-FE28-4A72-804A-C42BD0DC656A}" type="pres">
      <dgm:prSet presAssocID="{A3055044-BF2F-421F-A961-5E0459B0936F}" presName="negativeSpace" presStyleCnt="0"/>
      <dgm:spPr/>
      <dgm:t>
        <a:bodyPr/>
        <a:lstStyle/>
        <a:p>
          <a:endParaRPr lang="es-ES"/>
        </a:p>
      </dgm:t>
    </dgm:pt>
    <dgm:pt modelId="{30EC4EF6-2234-4C39-9ADF-9C6E0A8A044B}" type="pres">
      <dgm:prSet presAssocID="{A3055044-BF2F-421F-A961-5E0459B0936F}" presName="childText" presStyleLbl="conFgAcc1" presStyleIdx="0" presStyleCnt="6">
        <dgm:presLayoutVars>
          <dgm:bulletEnabled val="1"/>
        </dgm:presLayoutVars>
      </dgm:prSet>
      <dgm:spPr/>
      <dgm:t>
        <a:bodyPr/>
        <a:lstStyle/>
        <a:p>
          <a:endParaRPr lang="es-ES"/>
        </a:p>
      </dgm:t>
    </dgm:pt>
    <dgm:pt modelId="{D43ADAA3-A4FC-4FA1-9FFB-78DDC63B1328}" type="pres">
      <dgm:prSet presAssocID="{6E09BFD2-98DC-44E4-B94A-ABA013F25699}" presName="spaceBetweenRectangles" presStyleCnt="0"/>
      <dgm:spPr/>
      <dgm:t>
        <a:bodyPr/>
        <a:lstStyle/>
        <a:p>
          <a:endParaRPr lang="es-ES"/>
        </a:p>
      </dgm:t>
    </dgm:pt>
    <dgm:pt modelId="{E89B62DA-CA9D-4B51-9006-B96F75017ED4}" type="pres">
      <dgm:prSet presAssocID="{4036B322-840F-4D78-BBF6-BBC7A7EA21DA}" presName="parentLin" presStyleCnt="0"/>
      <dgm:spPr/>
      <dgm:t>
        <a:bodyPr/>
        <a:lstStyle/>
        <a:p>
          <a:endParaRPr lang="es-ES"/>
        </a:p>
      </dgm:t>
    </dgm:pt>
    <dgm:pt modelId="{EB0C758F-87AC-457B-8FC2-86C936121DB0}" type="pres">
      <dgm:prSet presAssocID="{4036B322-840F-4D78-BBF6-BBC7A7EA21DA}" presName="parentLeftMargin" presStyleLbl="node1" presStyleIdx="0" presStyleCnt="6"/>
      <dgm:spPr/>
      <dgm:t>
        <a:bodyPr/>
        <a:lstStyle/>
        <a:p>
          <a:endParaRPr lang="es-ES"/>
        </a:p>
      </dgm:t>
    </dgm:pt>
    <dgm:pt modelId="{70509839-CACB-4740-B000-B365BF968AF7}" type="pres">
      <dgm:prSet presAssocID="{4036B322-840F-4D78-BBF6-BBC7A7EA21DA}" presName="parentText" presStyleLbl="node1" presStyleIdx="1" presStyleCnt="6" custScaleX="101377" custScaleY="125087">
        <dgm:presLayoutVars>
          <dgm:chMax val="0"/>
          <dgm:bulletEnabled val="1"/>
        </dgm:presLayoutVars>
      </dgm:prSet>
      <dgm:spPr/>
      <dgm:t>
        <a:bodyPr/>
        <a:lstStyle/>
        <a:p>
          <a:endParaRPr lang="es-ES"/>
        </a:p>
      </dgm:t>
    </dgm:pt>
    <dgm:pt modelId="{725D7C64-69BF-448D-94AE-C2DE2A3B20E2}" type="pres">
      <dgm:prSet presAssocID="{4036B322-840F-4D78-BBF6-BBC7A7EA21DA}" presName="negativeSpace" presStyleCnt="0"/>
      <dgm:spPr/>
      <dgm:t>
        <a:bodyPr/>
        <a:lstStyle/>
        <a:p>
          <a:endParaRPr lang="es-ES"/>
        </a:p>
      </dgm:t>
    </dgm:pt>
    <dgm:pt modelId="{EB4F68D9-56DE-44F9-A233-B6A2AA23F2AB}" type="pres">
      <dgm:prSet presAssocID="{4036B322-840F-4D78-BBF6-BBC7A7EA21DA}" presName="childText" presStyleLbl="conFgAcc1" presStyleIdx="1" presStyleCnt="6">
        <dgm:presLayoutVars>
          <dgm:bulletEnabled val="1"/>
        </dgm:presLayoutVars>
      </dgm:prSet>
      <dgm:spPr/>
      <dgm:t>
        <a:bodyPr/>
        <a:lstStyle/>
        <a:p>
          <a:endParaRPr lang="es-ES"/>
        </a:p>
      </dgm:t>
    </dgm:pt>
    <dgm:pt modelId="{3E969A8B-FA22-4EF5-9464-C65884E11776}" type="pres">
      <dgm:prSet presAssocID="{4564C80E-33A6-4792-BF86-E5B9B837D1E3}" presName="spaceBetweenRectangles" presStyleCnt="0"/>
      <dgm:spPr/>
      <dgm:t>
        <a:bodyPr/>
        <a:lstStyle/>
        <a:p>
          <a:endParaRPr lang="es-ES"/>
        </a:p>
      </dgm:t>
    </dgm:pt>
    <dgm:pt modelId="{0AA76C84-E2BB-4CC1-94DF-31E091B5B02A}" type="pres">
      <dgm:prSet presAssocID="{1FEEE978-A6E6-4514-9ABD-98B60267B1BE}" presName="parentLin" presStyleCnt="0"/>
      <dgm:spPr/>
      <dgm:t>
        <a:bodyPr/>
        <a:lstStyle/>
        <a:p>
          <a:endParaRPr lang="es-ES"/>
        </a:p>
      </dgm:t>
    </dgm:pt>
    <dgm:pt modelId="{D3A7F55D-EDB3-40D7-A109-A5A96AB08EC9}" type="pres">
      <dgm:prSet presAssocID="{1FEEE978-A6E6-4514-9ABD-98B60267B1BE}" presName="parentLeftMargin" presStyleLbl="node1" presStyleIdx="1" presStyleCnt="6"/>
      <dgm:spPr/>
      <dgm:t>
        <a:bodyPr/>
        <a:lstStyle/>
        <a:p>
          <a:endParaRPr lang="es-ES"/>
        </a:p>
      </dgm:t>
    </dgm:pt>
    <dgm:pt modelId="{78789FBE-376F-4180-B55D-F0629A0DAD16}" type="pres">
      <dgm:prSet presAssocID="{1FEEE978-A6E6-4514-9ABD-98B60267B1BE}" presName="parentText" presStyleLbl="node1" presStyleIdx="2" presStyleCnt="6">
        <dgm:presLayoutVars>
          <dgm:chMax val="0"/>
          <dgm:bulletEnabled val="1"/>
        </dgm:presLayoutVars>
      </dgm:prSet>
      <dgm:spPr/>
      <dgm:t>
        <a:bodyPr/>
        <a:lstStyle/>
        <a:p>
          <a:endParaRPr lang="es-ES"/>
        </a:p>
      </dgm:t>
    </dgm:pt>
    <dgm:pt modelId="{56FAB4D5-086A-4911-B219-A3A66E5AF1B0}" type="pres">
      <dgm:prSet presAssocID="{1FEEE978-A6E6-4514-9ABD-98B60267B1BE}" presName="negativeSpace" presStyleCnt="0"/>
      <dgm:spPr/>
      <dgm:t>
        <a:bodyPr/>
        <a:lstStyle/>
        <a:p>
          <a:endParaRPr lang="es-ES"/>
        </a:p>
      </dgm:t>
    </dgm:pt>
    <dgm:pt modelId="{C2AA4D41-230B-496F-8571-B761A94BE54C}" type="pres">
      <dgm:prSet presAssocID="{1FEEE978-A6E6-4514-9ABD-98B60267B1BE}" presName="childText" presStyleLbl="conFgAcc1" presStyleIdx="2" presStyleCnt="6">
        <dgm:presLayoutVars>
          <dgm:bulletEnabled val="1"/>
        </dgm:presLayoutVars>
      </dgm:prSet>
      <dgm:spPr/>
      <dgm:t>
        <a:bodyPr/>
        <a:lstStyle/>
        <a:p>
          <a:endParaRPr lang="es-ES"/>
        </a:p>
      </dgm:t>
    </dgm:pt>
    <dgm:pt modelId="{CEA70EB0-F259-461E-8840-D8087DFFC000}" type="pres">
      <dgm:prSet presAssocID="{2054191C-3FF7-4560-92A5-05894004639E}" presName="spaceBetweenRectangles" presStyleCnt="0"/>
      <dgm:spPr/>
      <dgm:t>
        <a:bodyPr/>
        <a:lstStyle/>
        <a:p>
          <a:endParaRPr lang="es-ES"/>
        </a:p>
      </dgm:t>
    </dgm:pt>
    <dgm:pt modelId="{FB7C1EAD-702E-49CF-9F63-D7A10A577742}" type="pres">
      <dgm:prSet presAssocID="{1E25577D-E619-4D85-9A15-7875B8065056}" presName="parentLin" presStyleCnt="0"/>
      <dgm:spPr/>
      <dgm:t>
        <a:bodyPr/>
        <a:lstStyle/>
        <a:p>
          <a:endParaRPr lang="es-ES"/>
        </a:p>
      </dgm:t>
    </dgm:pt>
    <dgm:pt modelId="{88251E7F-37FB-4926-80F7-5487DA7B093D}" type="pres">
      <dgm:prSet presAssocID="{1E25577D-E619-4D85-9A15-7875B8065056}" presName="parentLeftMargin" presStyleLbl="node1" presStyleIdx="2" presStyleCnt="6"/>
      <dgm:spPr/>
      <dgm:t>
        <a:bodyPr/>
        <a:lstStyle/>
        <a:p>
          <a:endParaRPr lang="es-ES"/>
        </a:p>
      </dgm:t>
    </dgm:pt>
    <dgm:pt modelId="{C54BA8BB-D055-43C4-987D-04B53FCAFE8C}" type="pres">
      <dgm:prSet presAssocID="{1E25577D-E619-4D85-9A15-7875B8065056}" presName="parentText" presStyleLbl="node1" presStyleIdx="3" presStyleCnt="6">
        <dgm:presLayoutVars>
          <dgm:chMax val="0"/>
          <dgm:bulletEnabled val="1"/>
        </dgm:presLayoutVars>
      </dgm:prSet>
      <dgm:spPr/>
      <dgm:t>
        <a:bodyPr/>
        <a:lstStyle/>
        <a:p>
          <a:endParaRPr lang="es-ES"/>
        </a:p>
      </dgm:t>
    </dgm:pt>
    <dgm:pt modelId="{DB95F885-C1A3-49DF-A25C-2764ED7191BB}" type="pres">
      <dgm:prSet presAssocID="{1E25577D-E619-4D85-9A15-7875B8065056}" presName="negativeSpace" presStyleCnt="0"/>
      <dgm:spPr/>
      <dgm:t>
        <a:bodyPr/>
        <a:lstStyle/>
        <a:p>
          <a:endParaRPr lang="es-ES"/>
        </a:p>
      </dgm:t>
    </dgm:pt>
    <dgm:pt modelId="{620F6E98-B799-4FFB-BD1B-28AF002D48C8}" type="pres">
      <dgm:prSet presAssocID="{1E25577D-E619-4D85-9A15-7875B8065056}" presName="childText" presStyleLbl="conFgAcc1" presStyleIdx="3" presStyleCnt="6">
        <dgm:presLayoutVars>
          <dgm:bulletEnabled val="1"/>
        </dgm:presLayoutVars>
      </dgm:prSet>
      <dgm:spPr/>
      <dgm:t>
        <a:bodyPr/>
        <a:lstStyle/>
        <a:p>
          <a:endParaRPr lang="es-ES"/>
        </a:p>
      </dgm:t>
    </dgm:pt>
    <dgm:pt modelId="{874F23FE-885E-42EF-879F-9539B98AD49F}" type="pres">
      <dgm:prSet presAssocID="{3BF57EE7-FDC1-47CE-89AD-45373A835BBC}" presName="spaceBetweenRectangles" presStyleCnt="0"/>
      <dgm:spPr/>
      <dgm:t>
        <a:bodyPr/>
        <a:lstStyle/>
        <a:p>
          <a:endParaRPr lang="es-ES"/>
        </a:p>
      </dgm:t>
    </dgm:pt>
    <dgm:pt modelId="{4AA23219-B8E0-4C58-BCE4-B77C7BCD44F0}" type="pres">
      <dgm:prSet presAssocID="{7AD97EF0-5B2F-4582-8829-6094E05232B4}" presName="parentLin" presStyleCnt="0"/>
      <dgm:spPr/>
      <dgm:t>
        <a:bodyPr/>
        <a:lstStyle/>
        <a:p>
          <a:endParaRPr lang="es-ES"/>
        </a:p>
      </dgm:t>
    </dgm:pt>
    <dgm:pt modelId="{93101E30-D6B3-477C-8D47-58C9FD72BA7F}" type="pres">
      <dgm:prSet presAssocID="{7AD97EF0-5B2F-4582-8829-6094E05232B4}" presName="parentLeftMargin" presStyleLbl="node1" presStyleIdx="3" presStyleCnt="6"/>
      <dgm:spPr/>
      <dgm:t>
        <a:bodyPr/>
        <a:lstStyle/>
        <a:p>
          <a:endParaRPr lang="es-ES"/>
        </a:p>
      </dgm:t>
    </dgm:pt>
    <dgm:pt modelId="{032F8EF7-CABB-480E-B6E1-F3AE4B9DD988}" type="pres">
      <dgm:prSet presAssocID="{7AD97EF0-5B2F-4582-8829-6094E05232B4}" presName="parentText" presStyleLbl="node1" presStyleIdx="4" presStyleCnt="6">
        <dgm:presLayoutVars>
          <dgm:chMax val="0"/>
          <dgm:bulletEnabled val="1"/>
        </dgm:presLayoutVars>
      </dgm:prSet>
      <dgm:spPr/>
      <dgm:t>
        <a:bodyPr/>
        <a:lstStyle/>
        <a:p>
          <a:endParaRPr lang="es-ES"/>
        </a:p>
      </dgm:t>
    </dgm:pt>
    <dgm:pt modelId="{CABDDD62-220B-4199-82FB-7F48728DA9EA}" type="pres">
      <dgm:prSet presAssocID="{7AD97EF0-5B2F-4582-8829-6094E05232B4}" presName="negativeSpace" presStyleCnt="0"/>
      <dgm:spPr/>
      <dgm:t>
        <a:bodyPr/>
        <a:lstStyle/>
        <a:p>
          <a:endParaRPr lang="es-ES"/>
        </a:p>
      </dgm:t>
    </dgm:pt>
    <dgm:pt modelId="{95DB82E6-B52B-45C9-A244-E6EB2EE06005}" type="pres">
      <dgm:prSet presAssocID="{7AD97EF0-5B2F-4582-8829-6094E05232B4}" presName="childText" presStyleLbl="conFgAcc1" presStyleIdx="4" presStyleCnt="6">
        <dgm:presLayoutVars>
          <dgm:bulletEnabled val="1"/>
        </dgm:presLayoutVars>
      </dgm:prSet>
      <dgm:spPr/>
      <dgm:t>
        <a:bodyPr/>
        <a:lstStyle/>
        <a:p>
          <a:endParaRPr lang="es-ES"/>
        </a:p>
      </dgm:t>
    </dgm:pt>
    <dgm:pt modelId="{E7E1E916-7442-4743-A66D-76A385E3E40D}" type="pres">
      <dgm:prSet presAssocID="{366AC1FE-98A4-4371-AF11-89186917F017}" presName="spaceBetweenRectangles" presStyleCnt="0"/>
      <dgm:spPr/>
    </dgm:pt>
    <dgm:pt modelId="{DC2BDA70-7EF8-4DF5-B9C4-6851DC972F96}" type="pres">
      <dgm:prSet presAssocID="{344F0018-B275-4CEA-9A12-1C7D1F3156DB}" presName="parentLin" presStyleCnt="0"/>
      <dgm:spPr/>
    </dgm:pt>
    <dgm:pt modelId="{69A9C09F-468B-4DC6-B7AA-DE3B4CFC727B}" type="pres">
      <dgm:prSet presAssocID="{344F0018-B275-4CEA-9A12-1C7D1F3156DB}" presName="parentLeftMargin" presStyleLbl="node1" presStyleIdx="4" presStyleCnt="6"/>
      <dgm:spPr/>
      <dgm:t>
        <a:bodyPr/>
        <a:lstStyle/>
        <a:p>
          <a:endParaRPr lang="es-ES"/>
        </a:p>
      </dgm:t>
    </dgm:pt>
    <dgm:pt modelId="{16E60C21-962B-4589-8459-5287099B8C3C}" type="pres">
      <dgm:prSet presAssocID="{344F0018-B275-4CEA-9A12-1C7D1F3156DB}" presName="parentText" presStyleLbl="node1" presStyleIdx="5" presStyleCnt="6">
        <dgm:presLayoutVars>
          <dgm:chMax val="0"/>
          <dgm:bulletEnabled val="1"/>
        </dgm:presLayoutVars>
      </dgm:prSet>
      <dgm:spPr/>
      <dgm:t>
        <a:bodyPr/>
        <a:lstStyle/>
        <a:p>
          <a:endParaRPr lang="es-ES"/>
        </a:p>
      </dgm:t>
    </dgm:pt>
    <dgm:pt modelId="{D5811C79-338C-4173-852C-23E73612A9D0}" type="pres">
      <dgm:prSet presAssocID="{344F0018-B275-4CEA-9A12-1C7D1F3156DB}" presName="negativeSpace" presStyleCnt="0"/>
      <dgm:spPr/>
    </dgm:pt>
    <dgm:pt modelId="{E4E2C9A2-38AB-48D2-A744-7CD901514F14}" type="pres">
      <dgm:prSet presAssocID="{344F0018-B275-4CEA-9A12-1C7D1F3156DB}" presName="childText" presStyleLbl="conFgAcc1" presStyleIdx="5" presStyleCnt="6">
        <dgm:presLayoutVars>
          <dgm:bulletEnabled val="1"/>
        </dgm:presLayoutVars>
      </dgm:prSet>
      <dgm:spPr/>
    </dgm:pt>
  </dgm:ptLst>
  <dgm:cxnLst>
    <dgm:cxn modelId="{54962768-DCC4-4E25-9680-54E7D4DDA8D9}" type="presOf" srcId="{1E25577D-E619-4D85-9A15-7875B8065056}" destId="{88251E7F-37FB-4926-80F7-5487DA7B093D}" srcOrd="0" destOrd="0" presId="urn:microsoft.com/office/officeart/2005/8/layout/list1"/>
    <dgm:cxn modelId="{4633ABE1-0DE6-46FD-9908-63465EBF1790}" srcId="{DC1FF15B-85A5-4331-9E27-235526572D8C}" destId="{4036B322-840F-4D78-BBF6-BBC7A7EA21DA}" srcOrd="1" destOrd="0" parTransId="{9F2D9CE6-1C97-42F6-8CAC-A9CC331BBB5F}" sibTransId="{4564C80E-33A6-4792-BF86-E5B9B837D1E3}"/>
    <dgm:cxn modelId="{230793E0-90ED-4C85-B33F-A1F5524876B5}" srcId="{DC1FF15B-85A5-4331-9E27-235526572D8C}" destId="{A3055044-BF2F-421F-A961-5E0459B0936F}" srcOrd="0" destOrd="0" parTransId="{855ED609-25D6-4370-BC07-6C41799F8C08}" sibTransId="{6E09BFD2-98DC-44E4-B94A-ABA013F25699}"/>
    <dgm:cxn modelId="{FDE8843D-5A3D-442C-ADF4-6F2402F95CDA}" srcId="{DC1FF15B-85A5-4331-9E27-235526572D8C}" destId="{1E25577D-E619-4D85-9A15-7875B8065056}" srcOrd="3" destOrd="0" parTransId="{9C5C1E9D-96AF-4EC4-AF09-F91099A2A59D}" sibTransId="{3BF57EE7-FDC1-47CE-89AD-45373A835BBC}"/>
    <dgm:cxn modelId="{ACAD808D-82E4-4BCA-A756-014FC17495E9}" srcId="{DC1FF15B-85A5-4331-9E27-235526572D8C}" destId="{7AD97EF0-5B2F-4582-8829-6094E05232B4}" srcOrd="4" destOrd="0" parTransId="{84C69A56-CF16-4FC5-BD07-9FA464BF1B13}" sibTransId="{366AC1FE-98A4-4371-AF11-89186917F017}"/>
    <dgm:cxn modelId="{4AAFADC1-EA67-4054-B29A-60D01396A8B0}" type="presOf" srcId="{7AD97EF0-5B2F-4582-8829-6094E05232B4}" destId="{93101E30-D6B3-477C-8D47-58C9FD72BA7F}" srcOrd="0" destOrd="0" presId="urn:microsoft.com/office/officeart/2005/8/layout/list1"/>
    <dgm:cxn modelId="{53F5519B-00FD-47AE-AEB0-CF7138C4D1A6}" type="presOf" srcId="{1FEEE978-A6E6-4514-9ABD-98B60267B1BE}" destId="{D3A7F55D-EDB3-40D7-A109-A5A96AB08EC9}" srcOrd="0" destOrd="0" presId="urn:microsoft.com/office/officeart/2005/8/layout/list1"/>
    <dgm:cxn modelId="{693B09BE-4009-48FF-92BD-9AA36B3AFE99}" type="presOf" srcId="{4036B322-840F-4D78-BBF6-BBC7A7EA21DA}" destId="{EB0C758F-87AC-457B-8FC2-86C936121DB0}" srcOrd="0" destOrd="0" presId="urn:microsoft.com/office/officeart/2005/8/layout/list1"/>
    <dgm:cxn modelId="{8ED8916A-A3ED-41CA-B379-202EC9838332}" type="presOf" srcId="{1E25577D-E619-4D85-9A15-7875B8065056}" destId="{C54BA8BB-D055-43C4-987D-04B53FCAFE8C}" srcOrd="1" destOrd="0" presId="urn:microsoft.com/office/officeart/2005/8/layout/list1"/>
    <dgm:cxn modelId="{52B8EA8D-A0A7-4ABF-85CD-4E192521227B}" srcId="{DC1FF15B-85A5-4331-9E27-235526572D8C}" destId="{1FEEE978-A6E6-4514-9ABD-98B60267B1BE}" srcOrd="2" destOrd="0" parTransId="{F38C1560-8E4F-438A-99A2-C7841A19FCCB}" sibTransId="{2054191C-3FF7-4560-92A5-05894004639E}"/>
    <dgm:cxn modelId="{EFCB5BB8-6D37-4AA0-ACBD-0B8E492153AE}" type="presOf" srcId="{7AD97EF0-5B2F-4582-8829-6094E05232B4}" destId="{032F8EF7-CABB-480E-B6E1-F3AE4B9DD988}" srcOrd="1" destOrd="0" presId="urn:microsoft.com/office/officeart/2005/8/layout/list1"/>
    <dgm:cxn modelId="{3AD0BC27-76A3-4299-A6A6-6363600E2BDE}" type="presOf" srcId="{A3055044-BF2F-421F-A961-5E0459B0936F}" destId="{6E65B8A3-6EA9-4827-82A4-A38B65CBC443}" srcOrd="0" destOrd="0" presId="urn:microsoft.com/office/officeart/2005/8/layout/list1"/>
    <dgm:cxn modelId="{F47F6539-2E69-4CEB-86E7-2975634EF3A1}" type="presOf" srcId="{344F0018-B275-4CEA-9A12-1C7D1F3156DB}" destId="{16E60C21-962B-4589-8459-5287099B8C3C}" srcOrd="1" destOrd="0" presId="urn:microsoft.com/office/officeart/2005/8/layout/list1"/>
    <dgm:cxn modelId="{0E22128B-A4B3-4DDC-8A05-DB6854FB7157}" type="presOf" srcId="{344F0018-B275-4CEA-9A12-1C7D1F3156DB}" destId="{69A9C09F-468B-4DC6-B7AA-DE3B4CFC727B}" srcOrd="0" destOrd="0" presId="urn:microsoft.com/office/officeart/2005/8/layout/list1"/>
    <dgm:cxn modelId="{3E46CEF0-F71D-4A91-AF15-151EB4B9457A}" type="presOf" srcId="{1FEEE978-A6E6-4514-9ABD-98B60267B1BE}" destId="{78789FBE-376F-4180-B55D-F0629A0DAD16}" srcOrd="1" destOrd="0" presId="urn:microsoft.com/office/officeart/2005/8/layout/list1"/>
    <dgm:cxn modelId="{7F2E4DB3-05CA-4FF6-BE7E-DE00E5FC35E1}" srcId="{DC1FF15B-85A5-4331-9E27-235526572D8C}" destId="{344F0018-B275-4CEA-9A12-1C7D1F3156DB}" srcOrd="5" destOrd="0" parTransId="{8D16E7B8-1203-459C-9637-72A098C8E3A9}" sibTransId="{16541875-818A-446C-8DCA-31360470388F}"/>
    <dgm:cxn modelId="{A325642A-C965-498F-A015-B7BE6C6E5DE1}" type="presOf" srcId="{4036B322-840F-4D78-BBF6-BBC7A7EA21DA}" destId="{70509839-CACB-4740-B000-B365BF968AF7}" srcOrd="1" destOrd="0" presId="urn:microsoft.com/office/officeart/2005/8/layout/list1"/>
    <dgm:cxn modelId="{F0C95F3A-E80F-406D-8546-5FCAF2D6255F}" type="presOf" srcId="{A3055044-BF2F-421F-A961-5E0459B0936F}" destId="{6A382064-C832-4677-9C94-2C74BE4E76F6}" srcOrd="1" destOrd="0" presId="urn:microsoft.com/office/officeart/2005/8/layout/list1"/>
    <dgm:cxn modelId="{A5D5B68A-83B3-4651-B420-E46377B9F91A}" type="presOf" srcId="{DC1FF15B-85A5-4331-9E27-235526572D8C}" destId="{F26AD546-A78C-42A3-9583-4F3E60EADA38}" srcOrd="0" destOrd="0" presId="urn:microsoft.com/office/officeart/2005/8/layout/list1"/>
    <dgm:cxn modelId="{7867D116-824F-457C-A218-B3A6B06916B3}" type="presParOf" srcId="{F26AD546-A78C-42A3-9583-4F3E60EADA38}" destId="{6EE22C99-A14B-418D-996D-6B50590D451B}" srcOrd="0" destOrd="0" presId="urn:microsoft.com/office/officeart/2005/8/layout/list1"/>
    <dgm:cxn modelId="{0745AE70-351B-484D-BA99-CA47D68B3828}" type="presParOf" srcId="{6EE22C99-A14B-418D-996D-6B50590D451B}" destId="{6E65B8A3-6EA9-4827-82A4-A38B65CBC443}" srcOrd="0" destOrd="0" presId="urn:microsoft.com/office/officeart/2005/8/layout/list1"/>
    <dgm:cxn modelId="{7D3BEAA7-9860-4A2B-A769-0B55525AF580}" type="presParOf" srcId="{6EE22C99-A14B-418D-996D-6B50590D451B}" destId="{6A382064-C832-4677-9C94-2C74BE4E76F6}" srcOrd="1" destOrd="0" presId="urn:microsoft.com/office/officeart/2005/8/layout/list1"/>
    <dgm:cxn modelId="{3967E127-6044-4FCD-8647-C99C20B1CCAA}" type="presParOf" srcId="{F26AD546-A78C-42A3-9583-4F3E60EADA38}" destId="{BCF4D04A-FE28-4A72-804A-C42BD0DC656A}" srcOrd="1" destOrd="0" presId="urn:microsoft.com/office/officeart/2005/8/layout/list1"/>
    <dgm:cxn modelId="{BF2773A5-5135-4F21-B74E-DA285513E8BA}" type="presParOf" srcId="{F26AD546-A78C-42A3-9583-4F3E60EADA38}" destId="{30EC4EF6-2234-4C39-9ADF-9C6E0A8A044B}" srcOrd="2" destOrd="0" presId="urn:microsoft.com/office/officeart/2005/8/layout/list1"/>
    <dgm:cxn modelId="{351A3B18-BD04-49F1-8169-42F0D6213845}" type="presParOf" srcId="{F26AD546-A78C-42A3-9583-4F3E60EADA38}" destId="{D43ADAA3-A4FC-4FA1-9FFB-78DDC63B1328}" srcOrd="3" destOrd="0" presId="urn:microsoft.com/office/officeart/2005/8/layout/list1"/>
    <dgm:cxn modelId="{BB1FAA7B-9B3E-4FE6-BA89-633901B85FE8}" type="presParOf" srcId="{F26AD546-A78C-42A3-9583-4F3E60EADA38}" destId="{E89B62DA-CA9D-4B51-9006-B96F75017ED4}" srcOrd="4" destOrd="0" presId="urn:microsoft.com/office/officeart/2005/8/layout/list1"/>
    <dgm:cxn modelId="{EEC9B6B4-881D-4ABD-8F4E-F4A753BC3F3D}" type="presParOf" srcId="{E89B62DA-CA9D-4B51-9006-B96F75017ED4}" destId="{EB0C758F-87AC-457B-8FC2-86C936121DB0}" srcOrd="0" destOrd="0" presId="urn:microsoft.com/office/officeart/2005/8/layout/list1"/>
    <dgm:cxn modelId="{C7B718C8-695C-4448-9716-3FC8C3D08F24}" type="presParOf" srcId="{E89B62DA-CA9D-4B51-9006-B96F75017ED4}" destId="{70509839-CACB-4740-B000-B365BF968AF7}" srcOrd="1" destOrd="0" presId="urn:microsoft.com/office/officeart/2005/8/layout/list1"/>
    <dgm:cxn modelId="{179B28D5-3D5B-44C6-A3C2-2066C7DF8839}" type="presParOf" srcId="{F26AD546-A78C-42A3-9583-4F3E60EADA38}" destId="{725D7C64-69BF-448D-94AE-C2DE2A3B20E2}" srcOrd="5" destOrd="0" presId="urn:microsoft.com/office/officeart/2005/8/layout/list1"/>
    <dgm:cxn modelId="{92E62016-2CB4-470A-BE17-DEDDE9DF9A96}" type="presParOf" srcId="{F26AD546-A78C-42A3-9583-4F3E60EADA38}" destId="{EB4F68D9-56DE-44F9-A233-B6A2AA23F2AB}" srcOrd="6" destOrd="0" presId="urn:microsoft.com/office/officeart/2005/8/layout/list1"/>
    <dgm:cxn modelId="{278354E0-3C96-4722-B14E-95C60E29363A}" type="presParOf" srcId="{F26AD546-A78C-42A3-9583-4F3E60EADA38}" destId="{3E969A8B-FA22-4EF5-9464-C65884E11776}" srcOrd="7" destOrd="0" presId="urn:microsoft.com/office/officeart/2005/8/layout/list1"/>
    <dgm:cxn modelId="{B607A8F2-E560-4E8B-8B68-B75F75F92B6B}" type="presParOf" srcId="{F26AD546-A78C-42A3-9583-4F3E60EADA38}" destId="{0AA76C84-E2BB-4CC1-94DF-31E091B5B02A}" srcOrd="8" destOrd="0" presId="urn:microsoft.com/office/officeart/2005/8/layout/list1"/>
    <dgm:cxn modelId="{D79CFFC9-A993-4A67-B81B-04C88C14DC6C}" type="presParOf" srcId="{0AA76C84-E2BB-4CC1-94DF-31E091B5B02A}" destId="{D3A7F55D-EDB3-40D7-A109-A5A96AB08EC9}" srcOrd="0" destOrd="0" presId="urn:microsoft.com/office/officeart/2005/8/layout/list1"/>
    <dgm:cxn modelId="{72353FFD-81B8-4215-9A97-5705D707BD81}" type="presParOf" srcId="{0AA76C84-E2BB-4CC1-94DF-31E091B5B02A}" destId="{78789FBE-376F-4180-B55D-F0629A0DAD16}" srcOrd="1" destOrd="0" presId="urn:microsoft.com/office/officeart/2005/8/layout/list1"/>
    <dgm:cxn modelId="{1CA5AB2E-10CF-450B-9E53-BDE5307D5428}" type="presParOf" srcId="{F26AD546-A78C-42A3-9583-4F3E60EADA38}" destId="{56FAB4D5-086A-4911-B219-A3A66E5AF1B0}" srcOrd="9" destOrd="0" presId="urn:microsoft.com/office/officeart/2005/8/layout/list1"/>
    <dgm:cxn modelId="{6F2074F0-51D8-4001-8B59-BFDA6EFF8990}" type="presParOf" srcId="{F26AD546-A78C-42A3-9583-4F3E60EADA38}" destId="{C2AA4D41-230B-496F-8571-B761A94BE54C}" srcOrd="10" destOrd="0" presId="urn:microsoft.com/office/officeart/2005/8/layout/list1"/>
    <dgm:cxn modelId="{852AF76F-FA89-4026-8FB8-1E746F9EC569}" type="presParOf" srcId="{F26AD546-A78C-42A3-9583-4F3E60EADA38}" destId="{CEA70EB0-F259-461E-8840-D8087DFFC000}" srcOrd="11" destOrd="0" presId="urn:microsoft.com/office/officeart/2005/8/layout/list1"/>
    <dgm:cxn modelId="{47B67CBA-AD0B-45ED-9D19-147053A1C7D0}" type="presParOf" srcId="{F26AD546-A78C-42A3-9583-4F3E60EADA38}" destId="{FB7C1EAD-702E-49CF-9F63-D7A10A577742}" srcOrd="12" destOrd="0" presId="urn:microsoft.com/office/officeart/2005/8/layout/list1"/>
    <dgm:cxn modelId="{35CF970C-D494-431E-9FFA-4B206FF64734}" type="presParOf" srcId="{FB7C1EAD-702E-49CF-9F63-D7A10A577742}" destId="{88251E7F-37FB-4926-80F7-5487DA7B093D}" srcOrd="0" destOrd="0" presId="urn:microsoft.com/office/officeart/2005/8/layout/list1"/>
    <dgm:cxn modelId="{B02BBC73-AEF9-48C3-B342-6058088A931F}" type="presParOf" srcId="{FB7C1EAD-702E-49CF-9F63-D7A10A577742}" destId="{C54BA8BB-D055-43C4-987D-04B53FCAFE8C}" srcOrd="1" destOrd="0" presId="urn:microsoft.com/office/officeart/2005/8/layout/list1"/>
    <dgm:cxn modelId="{F024AA12-2DD4-4B39-BF8A-BFF9196320FB}" type="presParOf" srcId="{F26AD546-A78C-42A3-9583-4F3E60EADA38}" destId="{DB95F885-C1A3-49DF-A25C-2764ED7191BB}" srcOrd="13" destOrd="0" presId="urn:microsoft.com/office/officeart/2005/8/layout/list1"/>
    <dgm:cxn modelId="{CDE13E4A-F5F3-49C3-B2D4-D71539C783C2}" type="presParOf" srcId="{F26AD546-A78C-42A3-9583-4F3E60EADA38}" destId="{620F6E98-B799-4FFB-BD1B-28AF002D48C8}" srcOrd="14" destOrd="0" presId="urn:microsoft.com/office/officeart/2005/8/layout/list1"/>
    <dgm:cxn modelId="{7EE03EBA-643E-463D-A66A-B7CF3350C19D}" type="presParOf" srcId="{F26AD546-A78C-42A3-9583-4F3E60EADA38}" destId="{874F23FE-885E-42EF-879F-9539B98AD49F}" srcOrd="15" destOrd="0" presId="urn:microsoft.com/office/officeart/2005/8/layout/list1"/>
    <dgm:cxn modelId="{C6061439-2CBF-4BC1-93EA-D5DEEFA3EE51}" type="presParOf" srcId="{F26AD546-A78C-42A3-9583-4F3E60EADA38}" destId="{4AA23219-B8E0-4C58-BCE4-B77C7BCD44F0}" srcOrd="16" destOrd="0" presId="urn:microsoft.com/office/officeart/2005/8/layout/list1"/>
    <dgm:cxn modelId="{DBC66C12-768F-4629-9686-5F887366ECA7}" type="presParOf" srcId="{4AA23219-B8E0-4C58-BCE4-B77C7BCD44F0}" destId="{93101E30-D6B3-477C-8D47-58C9FD72BA7F}" srcOrd="0" destOrd="0" presId="urn:microsoft.com/office/officeart/2005/8/layout/list1"/>
    <dgm:cxn modelId="{FC716E61-A5CC-46A5-87D4-5525C940D401}" type="presParOf" srcId="{4AA23219-B8E0-4C58-BCE4-B77C7BCD44F0}" destId="{032F8EF7-CABB-480E-B6E1-F3AE4B9DD988}" srcOrd="1" destOrd="0" presId="urn:microsoft.com/office/officeart/2005/8/layout/list1"/>
    <dgm:cxn modelId="{E8EC38F5-1980-47B3-B777-8F06C666E8E4}" type="presParOf" srcId="{F26AD546-A78C-42A3-9583-4F3E60EADA38}" destId="{CABDDD62-220B-4199-82FB-7F48728DA9EA}" srcOrd="17" destOrd="0" presId="urn:microsoft.com/office/officeart/2005/8/layout/list1"/>
    <dgm:cxn modelId="{6B0F369C-7A32-42AF-A64A-76ADB99E7EF8}" type="presParOf" srcId="{F26AD546-A78C-42A3-9583-4F3E60EADA38}" destId="{95DB82E6-B52B-45C9-A244-E6EB2EE06005}" srcOrd="18" destOrd="0" presId="urn:microsoft.com/office/officeart/2005/8/layout/list1"/>
    <dgm:cxn modelId="{4D30FBDC-8C8C-46AB-9595-B7D4DE58ECD9}" type="presParOf" srcId="{F26AD546-A78C-42A3-9583-4F3E60EADA38}" destId="{E7E1E916-7442-4743-A66D-76A385E3E40D}" srcOrd="19" destOrd="0" presId="urn:microsoft.com/office/officeart/2005/8/layout/list1"/>
    <dgm:cxn modelId="{781FE252-2ECF-4167-8CFA-C8B7115D4513}" type="presParOf" srcId="{F26AD546-A78C-42A3-9583-4F3E60EADA38}" destId="{DC2BDA70-7EF8-4DF5-B9C4-6851DC972F96}" srcOrd="20" destOrd="0" presId="urn:microsoft.com/office/officeart/2005/8/layout/list1"/>
    <dgm:cxn modelId="{3EA0A80A-A991-4C7F-838E-C80E7DC4C6C4}" type="presParOf" srcId="{DC2BDA70-7EF8-4DF5-B9C4-6851DC972F96}" destId="{69A9C09F-468B-4DC6-B7AA-DE3B4CFC727B}" srcOrd="0" destOrd="0" presId="urn:microsoft.com/office/officeart/2005/8/layout/list1"/>
    <dgm:cxn modelId="{5056C848-477D-4819-BBC7-6F74F6D317E6}" type="presParOf" srcId="{DC2BDA70-7EF8-4DF5-B9C4-6851DC972F96}" destId="{16E60C21-962B-4589-8459-5287099B8C3C}" srcOrd="1" destOrd="0" presId="urn:microsoft.com/office/officeart/2005/8/layout/list1"/>
    <dgm:cxn modelId="{AA6D6FEC-A39E-4FB7-BEA1-7C77D87977D3}" type="presParOf" srcId="{F26AD546-A78C-42A3-9583-4F3E60EADA38}" destId="{D5811C79-338C-4173-852C-23E73612A9D0}" srcOrd="21" destOrd="0" presId="urn:microsoft.com/office/officeart/2005/8/layout/list1"/>
    <dgm:cxn modelId="{D9551B5B-3BFC-47C8-AA19-A5676FC23C70}" type="presParOf" srcId="{F26AD546-A78C-42A3-9583-4F3E60EADA38}" destId="{E4E2C9A2-38AB-48D2-A744-7CD901514F14}"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FCE15C3-B596-4435-9227-F6010D824B31}"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s-ES"/>
        </a:p>
      </dgm:t>
    </dgm:pt>
    <dgm:pt modelId="{A9E83D4B-00ED-47DD-BDC8-94704F6964D6}">
      <dgm:prSet custT="1"/>
      <dgm:spPr/>
      <dgm:t>
        <a:bodyPr/>
        <a:lstStyle/>
        <a:p>
          <a:pPr algn="just" rtl="0"/>
          <a:r>
            <a:rPr lang="es-ES" sz="1800" dirty="0" smtClean="0">
              <a:latin typeface="Myriad Pro"/>
            </a:rPr>
            <a:t>Mantenerse solidas a través de la transición de los periodos de gobierno</a:t>
          </a:r>
          <a:endParaRPr lang="es-ES" sz="1800" dirty="0">
            <a:latin typeface="Myriad Pro"/>
          </a:endParaRPr>
        </a:p>
      </dgm:t>
    </dgm:pt>
    <dgm:pt modelId="{0EAC5A1B-7710-42A2-B6F1-096980B06647}" type="parTrans" cxnId="{6ADC5166-1876-4810-8D85-60462640785A}">
      <dgm:prSet/>
      <dgm:spPr/>
      <dgm:t>
        <a:bodyPr/>
        <a:lstStyle/>
        <a:p>
          <a:endParaRPr lang="es-ES" sz="1800">
            <a:latin typeface="Myriad Pro"/>
          </a:endParaRPr>
        </a:p>
      </dgm:t>
    </dgm:pt>
    <dgm:pt modelId="{F7BAE44B-EED8-4A77-AF64-FA0FFEA219A6}" type="sibTrans" cxnId="{6ADC5166-1876-4810-8D85-60462640785A}">
      <dgm:prSet/>
      <dgm:spPr/>
      <dgm:t>
        <a:bodyPr/>
        <a:lstStyle/>
        <a:p>
          <a:endParaRPr lang="es-ES" sz="1800">
            <a:latin typeface="Myriad Pro"/>
          </a:endParaRPr>
        </a:p>
      </dgm:t>
    </dgm:pt>
    <dgm:pt modelId="{BF9ECA37-E68D-4613-8C76-5E000508F56D}">
      <dgm:prSet custT="1"/>
      <dgm:spPr/>
      <dgm:t>
        <a:bodyPr/>
        <a:lstStyle/>
        <a:p>
          <a:pPr algn="just" rtl="0"/>
          <a:r>
            <a:rPr lang="es-ES" sz="1800" dirty="0" smtClean="0">
              <a:latin typeface="Myriad Pro"/>
            </a:rPr>
            <a:t>Trabajar de manera articulada con los gobiernos locales y departamentales</a:t>
          </a:r>
          <a:endParaRPr lang="es-ES" sz="1800" dirty="0">
            <a:latin typeface="Myriad Pro"/>
          </a:endParaRPr>
        </a:p>
      </dgm:t>
    </dgm:pt>
    <dgm:pt modelId="{A4F885AA-66F8-4877-A81C-96EBF7DD7B1C}" type="parTrans" cxnId="{BDE927A1-6B59-4FA0-836D-559BE40B3C8C}">
      <dgm:prSet/>
      <dgm:spPr/>
      <dgm:t>
        <a:bodyPr/>
        <a:lstStyle/>
        <a:p>
          <a:endParaRPr lang="es-ES" sz="1800">
            <a:latin typeface="Myriad Pro"/>
          </a:endParaRPr>
        </a:p>
      </dgm:t>
    </dgm:pt>
    <dgm:pt modelId="{2677581E-8160-4B93-AEE5-FC1C943AB93B}" type="sibTrans" cxnId="{BDE927A1-6B59-4FA0-836D-559BE40B3C8C}">
      <dgm:prSet/>
      <dgm:spPr/>
      <dgm:t>
        <a:bodyPr/>
        <a:lstStyle/>
        <a:p>
          <a:endParaRPr lang="es-ES" sz="1800">
            <a:latin typeface="Myriad Pro"/>
          </a:endParaRPr>
        </a:p>
      </dgm:t>
    </dgm:pt>
    <dgm:pt modelId="{76164484-1EF1-4D91-8CFC-FE72DFE396E3}">
      <dgm:prSet custT="1"/>
      <dgm:spPr/>
      <dgm:t>
        <a:bodyPr/>
        <a:lstStyle/>
        <a:p>
          <a:pPr algn="just" rtl="0"/>
          <a:r>
            <a:rPr lang="es-ES" sz="1800" dirty="0" smtClean="0">
              <a:latin typeface="Myriad Pro"/>
            </a:rPr>
            <a:t>Divulgar sus logros, experiencias y buenas prácticas que hacen de las asociaciones un instrumento clave del desarrollo regional</a:t>
          </a:r>
          <a:endParaRPr lang="es-ES" sz="1800" dirty="0">
            <a:latin typeface="Myriad Pro"/>
          </a:endParaRPr>
        </a:p>
      </dgm:t>
    </dgm:pt>
    <dgm:pt modelId="{58B3C91F-5BAC-416C-92EC-673F603DA952}" type="parTrans" cxnId="{5B6A9236-C1DC-4C6C-900C-8D93443FE75F}">
      <dgm:prSet/>
      <dgm:spPr/>
      <dgm:t>
        <a:bodyPr/>
        <a:lstStyle/>
        <a:p>
          <a:endParaRPr lang="es-ES" sz="1800">
            <a:latin typeface="Myriad Pro"/>
          </a:endParaRPr>
        </a:p>
      </dgm:t>
    </dgm:pt>
    <dgm:pt modelId="{2DA003F2-7D7F-4AF8-9A65-E1A45398B7C1}" type="sibTrans" cxnId="{5B6A9236-C1DC-4C6C-900C-8D93443FE75F}">
      <dgm:prSet/>
      <dgm:spPr/>
      <dgm:t>
        <a:bodyPr/>
        <a:lstStyle/>
        <a:p>
          <a:endParaRPr lang="es-ES" sz="1800">
            <a:latin typeface="Myriad Pro"/>
          </a:endParaRPr>
        </a:p>
      </dgm:t>
    </dgm:pt>
    <dgm:pt modelId="{C577B8B1-945F-46D5-BDED-83E53E603424}">
      <dgm:prSet custT="1"/>
      <dgm:spPr/>
      <dgm:t>
        <a:bodyPr/>
        <a:lstStyle/>
        <a:p>
          <a:pPr algn="just" rtl="0"/>
          <a:r>
            <a:rPr lang="es-ES" sz="1800" dirty="0" smtClean="0">
              <a:latin typeface="Myriad Pro"/>
            </a:rPr>
            <a:t>Tener propósitos claros y realizables que sustenten la permanencia de la asociación </a:t>
          </a:r>
          <a:endParaRPr lang="es-ES" sz="1800" dirty="0">
            <a:latin typeface="Myriad Pro"/>
          </a:endParaRPr>
        </a:p>
      </dgm:t>
    </dgm:pt>
    <dgm:pt modelId="{95A5C1DE-5FB8-43DD-84A8-D8136400F3C7}" type="parTrans" cxnId="{A45B6F73-59E4-42F5-803F-6E8A6EED0995}">
      <dgm:prSet/>
      <dgm:spPr/>
      <dgm:t>
        <a:bodyPr/>
        <a:lstStyle/>
        <a:p>
          <a:endParaRPr lang="es-ES">
            <a:latin typeface="Myriad Pro"/>
          </a:endParaRPr>
        </a:p>
      </dgm:t>
    </dgm:pt>
    <dgm:pt modelId="{5B46B37C-F75D-4B3A-856E-152F06ADD81F}" type="sibTrans" cxnId="{A45B6F73-59E4-42F5-803F-6E8A6EED0995}">
      <dgm:prSet/>
      <dgm:spPr/>
      <dgm:t>
        <a:bodyPr/>
        <a:lstStyle/>
        <a:p>
          <a:endParaRPr lang="es-ES">
            <a:latin typeface="Myriad Pro"/>
          </a:endParaRPr>
        </a:p>
      </dgm:t>
    </dgm:pt>
    <dgm:pt modelId="{8622CC73-D0EB-494F-AC59-22789E3B7FFD}" type="pres">
      <dgm:prSet presAssocID="{9FCE15C3-B596-4435-9227-F6010D824B31}" presName="linear" presStyleCnt="0">
        <dgm:presLayoutVars>
          <dgm:dir/>
          <dgm:animLvl val="lvl"/>
          <dgm:resizeHandles val="exact"/>
        </dgm:presLayoutVars>
      </dgm:prSet>
      <dgm:spPr/>
      <dgm:t>
        <a:bodyPr/>
        <a:lstStyle/>
        <a:p>
          <a:endParaRPr lang="es-CO"/>
        </a:p>
      </dgm:t>
    </dgm:pt>
    <dgm:pt modelId="{0AC75F36-9C96-47A3-B21C-822E075F9C81}" type="pres">
      <dgm:prSet presAssocID="{A9E83D4B-00ED-47DD-BDC8-94704F6964D6}" presName="parentLin" presStyleCnt="0"/>
      <dgm:spPr/>
    </dgm:pt>
    <dgm:pt modelId="{FD3A7FCB-AEF1-4DD2-8B09-0B3730880A14}" type="pres">
      <dgm:prSet presAssocID="{A9E83D4B-00ED-47DD-BDC8-94704F6964D6}" presName="parentLeftMargin" presStyleLbl="node1" presStyleIdx="0" presStyleCnt="4"/>
      <dgm:spPr/>
      <dgm:t>
        <a:bodyPr/>
        <a:lstStyle/>
        <a:p>
          <a:endParaRPr lang="es-CO"/>
        </a:p>
      </dgm:t>
    </dgm:pt>
    <dgm:pt modelId="{B53F65EC-66C6-4A65-96A8-F63FB803A9FA}" type="pres">
      <dgm:prSet presAssocID="{A9E83D4B-00ED-47DD-BDC8-94704F6964D6}" presName="parentText" presStyleLbl="node1" presStyleIdx="0" presStyleCnt="4" custScaleX="107937" custScaleY="105555" custLinFactNeighborY="11257">
        <dgm:presLayoutVars>
          <dgm:chMax val="0"/>
          <dgm:bulletEnabled val="1"/>
        </dgm:presLayoutVars>
      </dgm:prSet>
      <dgm:spPr/>
      <dgm:t>
        <a:bodyPr/>
        <a:lstStyle/>
        <a:p>
          <a:endParaRPr lang="es-ES"/>
        </a:p>
      </dgm:t>
    </dgm:pt>
    <dgm:pt modelId="{F9C60985-A34D-465B-9919-8B78C1CCCE2C}" type="pres">
      <dgm:prSet presAssocID="{A9E83D4B-00ED-47DD-BDC8-94704F6964D6}" presName="negativeSpace" presStyleCnt="0"/>
      <dgm:spPr/>
    </dgm:pt>
    <dgm:pt modelId="{335CE81A-62EC-4183-A904-607599488941}" type="pres">
      <dgm:prSet presAssocID="{A9E83D4B-00ED-47DD-BDC8-94704F6964D6}" presName="childText" presStyleLbl="conFgAcc1" presStyleIdx="0" presStyleCnt="4">
        <dgm:presLayoutVars>
          <dgm:bulletEnabled val="1"/>
        </dgm:presLayoutVars>
      </dgm:prSet>
      <dgm:spPr/>
    </dgm:pt>
    <dgm:pt modelId="{E34EDE3F-C022-4050-A441-5D893EBA3FD2}" type="pres">
      <dgm:prSet presAssocID="{F7BAE44B-EED8-4A77-AF64-FA0FFEA219A6}" presName="spaceBetweenRectangles" presStyleCnt="0"/>
      <dgm:spPr/>
    </dgm:pt>
    <dgm:pt modelId="{AD399188-A2D8-45E5-AB6C-C7C3158C1DC3}" type="pres">
      <dgm:prSet presAssocID="{BF9ECA37-E68D-4613-8C76-5E000508F56D}" presName="parentLin" presStyleCnt="0"/>
      <dgm:spPr/>
    </dgm:pt>
    <dgm:pt modelId="{BFB5F51C-BC6C-4934-9A53-501823412F3D}" type="pres">
      <dgm:prSet presAssocID="{BF9ECA37-E68D-4613-8C76-5E000508F56D}" presName="parentLeftMargin" presStyleLbl="node1" presStyleIdx="0" presStyleCnt="4"/>
      <dgm:spPr/>
      <dgm:t>
        <a:bodyPr/>
        <a:lstStyle/>
        <a:p>
          <a:endParaRPr lang="es-CO"/>
        </a:p>
      </dgm:t>
    </dgm:pt>
    <dgm:pt modelId="{AA0160F0-97A4-4C17-8BDE-EA8926A3D183}" type="pres">
      <dgm:prSet presAssocID="{BF9ECA37-E68D-4613-8C76-5E000508F56D}" presName="parentText" presStyleLbl="node1" presStyleIdx="1" presStyleCnt="4" custScaleX="107792">
        <dgm:presLayoutVars>
          <dgm:chMax val="0"/>
          <dgm:bulletEnabled val="1"/>
        </dgm:presLayoutVars>
      </dgm:prSet>
      <dgm:spPr/>
      <dgm:t>
        <a:bodyPr/>
        <a:lstStyle/>
        <a:p>
          <a:endParaRPr lang="es-ES"/>
        </a:p>
      </dgm:t>
    </dgm:pt>
    <dgm:pt modelId="{3E2475C5-36C9-4915-8618-B527D8B420C5}" type="pres">
      <dgm:prSet presAssocID="{BF9ECA37-E68D-4613-8C76-5E000508F56D}" presName="negativeSpace" presStyleCnt="0"/>
      <dgm:spPr/>
    </dgm:pt>
    <dgm:pt modelId="{BFFF797E-C3BA-4126-A48F-9D54D58E132E}" type="pres">
      <dgm:prSet presAssocID="{BF9ECA37-E68D-4613-8C76-5E000508F56D}" presName="childText" presStyleLbl="conFgAcc1" presStyleIdx="1" presStyleCnt="4">
        <dgm:presLayoutVars>
          <dgm:bulletEnabled val="1"/>
        </dgm:presLayoutVars>
      </dgm:prSet>
      <dgm:spPr/>
    </dgm:pt>
    <dgm:pt modelId="{E7B6DA49-8A63-4B08-B2E5-6AFABE37BAB9}" type="pres">
      <dgm:prSet presAssocID="{2677581E-8160-4B93-AEE5-FC1C943AB93B}" presName="spaceBetweenRectangles" presStyleCnt="0"/>
      <dgm:spPr/>
    </dgm:pt>
    <dgm:pt modelId="{3334DB81-C693-4DFD-A0C3-B33CF6A4B692}" type="pres">
      <dgm:prSet presAssocID="{76164484-1EF1-4D91-8CFC-FE72DFE396E3}" presName="parentLin" presStyleCnt="0"/>
      <dgm:spPr/>
    </dgm:pt>
    <dgm:pt modelId="{4B4C80C8-D32A-40C5-B824-C6672BE684E9}" type="pres">
      <dgm:prSet presAssocID="{76164484-1EF1-4D91-8CFC-FE72DFE396E3}" presName="parentLeftMargin" presStyleLbl="node1" presStyleIdx="1" presStyleCnt="4"/>
      <dgm:spPr/>
      <dgm:t>
        <a:bodyPr/>
        <a:lstStyle/>
        <a:p>
          <a:endParaRPr lang="es-CO"/>
        </a:p>
      </dgm:t>
    </dgm:pt>
    <dgm:pt modelId="{6425A381-E50D-4D2D-8467-8F947F4AAD51}" type="pres">
      <dgm:prSet presAssocID="{76164484-1EF1-4D91-8CFC-FE72DFE396E3}" presName="parentText" presStyleLbl="node1" presStyleIdx="2" presStyleCnt="4" custScaleX="107792" custScaleY="96859">
        <dgm:presLayoutVars>
          <dgm:chMax val="0"/>
          <dgm:bulletEnabled val="1"/>
        </dgm:presLayoutVars>
      </dgm:prSet>
      <dgm:spPr/>
      <dgm:t>
        <a:bodyPr/>
        <a:lstStyle/>
        <a:p>
          <a:endParaRPr lang="es-ES"/>
        </a:p>
      </dgm:t>
    </dgm:pt>
    <dgm:pt modelId="{E8C43287-38FF-4E28-9C1C-9F78852C55AF}" type="pres">
      <dgm:prSet presAssocID="{76164484-1EF1-4D91-8CFC-FE72DFE396E3}" presName="negativeSpace" presStyleCnt="0"/>
      <dgm:spPr/>
    </dgm:pt>
    <dgm:pt modelId="{228CD420-5478-451C-BFF3-A232612CDACE}" type="pres">
      <dgm:prSet presAssocID="{76164484-1EF1-4D91-8CFC-FE72DFE396E3}" presName="childText" presStyleLbl="conFgAcc1" presStyleIdx="2" presStyleCnt="4">
        <dgm:presLayoutVars>
          <dgm:bulletEnabled val="1"/>
        </dgm:presLayoutVars>
      </dgm:prSet>
      <dgm:spPr/>
    </dgm:pt>
    <dgm:pt modelId="{ABC1BF5A-F066-4CE8-8E9C-7DBC5C825EFF}" type="pres">
      <dgm:prSet presAssocID="{2DA003F2-7D7F-4AF8-9A65-E1A45398B7C1}" presName="spaceBetweenRectangles" presStyleCnt="0"/>
      <dgm:spPr/>
    </dgm:pt>
    <dgm:pt modelId="{26BEADD0-1B20-4084-BA82-A5E89750A83E}" type="pres">
      <dgm:prSet presAssocID="{C577B8B1-945F-46D5-BDED-83E53E603424}" presName="parentLin" presStyleCnt="0"/>
      <dgm:spPr/>
    </dgm:pt>
    <dgm:pt modelId="{2597CD3A-FF5D-4BF3-AAF2-BEB77DC6991B}" type="pres">
      <dgm:prSet presAssocID="{C577B8B1-945F-46D5-BDED-83E53E603424}" presName="parentLeftMargin" presStyleLbl="node1" presStyleIdx="2" presStyleCnt="4"/>
      <dgm:spPr/>
      <dgm:t>
        <a:bodyPr/>
        <a:lstStyle/>
        <a:p>
          <a:endParaRPr lang="es-CO"/>
        </a:p>
      </dgm:t>
    </dgm:pt>
    <dgm:pt modelId="{A15A80D2-5806-4D25-8F66-1C5B2163AB02}" type="pres">
      <dgm:prSet presAssocID="{C577B8B1-945F-46D5-BDED-83E53E603424}" presName="parentText" presStyleLbl="node1" presStyleIdx="3" presStyleCnt="4" custScaleX="107936" custScaleY="98864" custLinFactNeighborX="7078" custLinFactNeighborY="6373">
        <dgm:presLayoutVars>
          <dgm:chMax val="0"/>
          <dgm:bulletEnabled val="1"/>
        </dgm:presLayoutVars>
      </dgm:prSet>
      <dgm:spPr/>
      <dgm:t>
        <a:bodyPr/>
        <a:lstStyle/>
        <a:p>
          <a:endParaRPr lang="es-ES"/>
        </a:p>
      </dgm:t>
    </dgm:pt>
    <dgm:pt modelId="{B9CEB982-77F9-46B7-AA78-2676AC36B3E3}" type="pres">
      <dgm:prSet presAssocID="{C577B8B1-945F-46D5-BDED-83E53E603424}" presName="negativeSpace" presStyleCnt="0"/>
      <dgm:spPr/>
    </dgm:pt>
    <dgm:pt modelId="{B281B77C-C359-4E77-B053-2FFB2F7C9156}" type="pres">
      <dgm:prSet presAssocID="{C577B8B1-945F-46D5-BDED-83E53E603424}" presName="childText" presStyleLbl="conFgAcc1" presStyleIdx="3" presStyleCnt="4">
        <dgm:presLayoutVars>
          <dgm:bulletEnabled val="1"/>
        </dgm:presLayoutVars>
      </dgm:prSet>
      <dgm:spPr/>
    </dgm:pt>
  </dgm:ptLst>
  <dgm:cxnLst>
    <dgm:cxn modelId="{9485E37B-8ABD-4B9D-AE97-262073B8EF6C}" type="presOf" srcId="{9FCE15C3-B596-4435-9227-F6010D824B31}" destId="{8622CC73-D0EB-494F-AC59-22789E3B7FFD}" srcOrd="0" destOrd="0" presId="urn:microsoft.com/office/officeart/2005/8/layout/list1"/>
    <dgm:cxn modelId="{BFF3496E-F946-46DD-A767-A60704BED734}" type="presOf" srcId="{A9E83D4B-00ED-47DD-BDC8-94704F6964D6}" destId="{FD3A7FCB-AEF1-4DD2-8B09-0B3730880A14}" srcOrd="0" destOrd="0" presId="urn:microsoft.com/office/officeart/2005/8/layout/list1"/>
    <dgm:cxn modelId="{7E497D9F-9F0E-4DC7-BFAC-6961EC0007C1}" type="presOf" srcId="{C577B8B1-945F-46D5-BDED-83E53E603424}" destId="{2597CD3A-FF5D-4BF3-AAF2-BEB77DC6991B}" srcOrd="0" destOrd="0" presId="urn:microsoft.com/office/officeart/2005/8/layout/list1"/>
    <dgm:cxn modelId="{6ADC5166-1876-4810-8D85-60462640785A}" srcId="{9FCE15C3-B596-4435-9227-F6010D824B31}" destId="{A9E83D4B-00ED-47DD-BDC8-94704F6964D6}" srcOrd="0" destOrd="0" parTransId="{0EAC5A1B-7710-42A2-B6F1-096980B06647}" sibTransId="{F7BAE44B-EED8-4A77-AF64-FA0FFEA219A6}"/>
    <dgm:cxn modelId="{5B6A9236-C1DC-4C6C-900C-8D93443FE75F}" srcId="{9FCE15C3-B596-4435-9227-F6010D824B31}" destId="{76164484-1EF1-4D91-8CFC-FE72DFE396E3}" srcOrd="2" destOrd="0" parTransId="{58B3C91F-5BAC-416C-92EC-673F603DA952}" sibTransId="{2DA003F2-7D7F-4AF8-9A65-E1A45398B7C1}"/>
    <dgm:cxn modelId="{BDE927A1-6B59-4FA0-836D-559BE40B3C8C}" srcId="{9FCE15C3-B596-4435-9227-F6010D824B31}" destId="{BF9ECA37-E68D-4613-8C76-5E000508F56D}" srcOrd="1" destOrd="0" parTransId="{A4F885AA-66F8-4877-A81C-96EBF7DD7B1C}" sibTransId="{2677581E-8160-4B93-AEE5-FC1C943AB93B}"/>
    <dgm:cxn modelId="{A45B6F73-59E4-42F5-803F-6E8A6EED0995}" srcId="{9FCE15C3-B596-4435-9227-F6010D824B31}" destId="{C577B8B1-945F-46D5-BDED-83E53E603424}" srcOrd="3" destOrd="0" parTransId="{95A5C1DE-5FB8-43DD-84A8-D8136400F3C7}" sibTransId="{5B46B37C-F75D-4B3A-856E-152F06ADD81F}"/>
    <dgm:cxn modelId="{0D998075-A08C-4EAB-ADC3-CEB590EBB565}" type="presOf" srcId="{76164484-1EF1-4D91-8CFC-FE72DFE396E3}" destId="{4B4C80C8-D32A-40C5-B824-C6672BE684E9}" srcOrd="0" destOrd="0" presId="urn:microsoft.com/office/officeart/2005/8/layout/list1"/>
    <dgm:cxn modelId="{93BF88C2-FEAA-4A1E-A00C-54DADA405BD6}" type="presOf" srcId="{BF9ECA37-E68D-4613-8C76-5E000508F56D}" destId="{BFB5F51C-BC6C-4934-9A53-501823412F3D}" srcOrd="0" destOrd="0" presId="urn:microsoft.com/office/officeart/2005/8/layout/list1"/>
    <dgm:cxn modelId="{C1B400D2-622A-4D64-B797-BCC6DC39C007}" type="presOf" srcId="{A9E83D4B-00ED-47DD-BDC8-94704F6964D6}" destId="{B53F65EC-66C6-4A65-96A8-F63FB803A9FA}" srcOrd="1" destOrd="0" presId="urn:microsoft.com/office/officeart/2005/8/layout/list1"/>
    <dgm:cxn modelId="{464D2362-5CCF-413B-9D60-A80D6B475196}" type="presOf" srcId="{76164484-1EF1-4D91-8CFC-FE72DFE396E3}" destId="{6425A381-E50D-4D2D-8467-8F947F4AAD51}" srcOrd="1" destOrd="0" presId="urn:microsoft.com/office/officeart/2005/8/layout/list1"/>
    <dgm:cxn modelId="{6F9D4808-D64D-4670-88B4-65468D62AA50}" type="presOf" srcId="{BF9ECA37-E68D-4613-8C76-5E000508F56D}" destId="{AA0160F0-97A4-4C17-8BDE-EA8926A3D183}" srcOrd="1" destOrd="0" presId="urn:microsoft.com/office/officeart/2005/8/layout/list1"/>
    <dgm:cxn modelId="{74EBA287-1DEC-4DE5-B7D3-2FCBAB79A848}" type="presOf" srcId="{C577B8B1-945F-46D5-BDED-83E53E603424}" destId="{A15A80D2-5806-4D25-8F66-1C5B2163AB02}" srcOrd="1" destOrd="0" presId="urn:microsoft.com/office/officeart/2005/8/layout/list1"/>
    <dgm:cxn modelId="{6A477913-4AB7-46F6-A9AD-944E0A4F1EFA}" type="presParOf" srcId="{8622CC73-D0EB-494F-AC59-22789E3B7FFD}" destId="{0AC75F36-9C96-47A3-B21C-822E075F9C81}" srcOrd="0" destOrd="0" presId="urn:microsoft.com/office/officeart/2005/8/layout/list1"/>
    <dgm:cxn modelId="{8D3B668B-AD51-46D9-B333-BFE088CC1933}" type="presParOf" srcId="{0AC75F36-9C96-47A3-B21C-822E075F9C81}" destId="{FD3A7FCB-AEF1-4DD2-8B09-0B3730880A14}" srcOrd="0" destOrd="0" presId="urn:microsoft.com/office/officeart/2005/8/layout/list1"/>
    <dgm:cxn modelId="{95CBE52D-5FB8-40CB-AA68-CB563C533B64}" type="presParOf" srcId="{0AC75F36-9C96-47A3-B21C-822E075F9C81}" destId="{B53F65EC-66C6-4A65-96A8-F63FB803A9FA}" srcOrd="1" destOrd="0" presId="urn:microsoft.com/office/officeart/2005/8/layout/list1"/>
    <dgm:cxn modelId="{6387A360-C062-4614-8D15-051EADEC1CDB}" type="presParOf" srcId="{8622CC73-D0EB-494F-AC59-22789E3B7FFD}" destId="{F9C60985-A34D-465B-9919-8B78C1CCCE2C}" srcOrd="1" destOrd="0" presId="urn:microsoft.com/office/officeart/2005/8/layout/list1"/>
    <dgm:cxn modelId="{2EF60666-614C-4D51-AA19-4559BA4500D4}" type="presParOf" srcId="{8622CC73-D0EB-494F-AC59-22789E3B7FFD}" destId="{335CE81A-62EC-4183-A904-607599488941}" srcOrd="2" destOrd="0" presId="urn:microsoft.com/office/officeart/2005/8/layout/list1"/>
    <dgm:cxn modelId="{3F079D56-7593-4DFD-9D1B-036ECE9358E4}" type="presParOf" srcId="{8622CC73-D0EB-494F-AC59-22789E3B7FFD}" destId="{E34EDE3F-C022-4050-A441-5D893EBA3FD2}" srcOrd="3" destOrd="0" presId="urn:microsoft.com/office/officeart/2005/8/layout/list1"/>
    <dgm:cxn modelId="{B4A4C702-4D40-4ECB-9D0C-6C1F369B7391}" type="presParOf" srcId="{8622CC73-D0EB-494F-AC59-22789E3B7FFD}" destId="{AD399188-A2D8-45E5-AB6C-C7C3158C1DC3}" srcOrd="4" destOrd="0" presId="urn:microsoft.com/office/officeart/2005/8/layout/list1"/>
    <dgm:cxn modelId="{EF4A84D6-0DCD-4986-AA54-60934E920F4F}" type="presParOf" srcId="{AD399188-A2D8-45E5-AB6C-C7C3158C1DC3}" destId="{BFB5F51C-BC6C-4934-9A53-501823412F3D}" srcOrd="0" destOrd="0" presId="urn:microsoft.com/office/officeart/2005/8/layout/list1"/>
    <dgm:cxn modelId="{0794DF40-FCBA-45DE-B305-B7A65E71D3EE}" type="presParOf" srcId="{AD399188-A2D8-45E5-AB6C-C7C3158C1DC3}" destId="{AA0160F0-97A4-4C17-8BDE-EA8926A3D183}" srcOrd="1" destOrd="0" presId="urn:microsoft.com/office/officeart/2005/8/layout/list1"/>
    <dgm:cxn modelId="{D5A6B0AF-206A-4A30-8DBF-0C39D9F6622B}" type="presParOf" srcId="{8622CC73-D0EB-494F-AC59-22789E3B7FFD}" destId="{3E2475C5-36C9-4915-8618-B527D8B420C5}" srcOrd="5" destOrd="0" presId="urn:microsoft.com/office/officeart/2005/8/layout/list1"/>
    <dgm:cxn modelId="{C8FCF161-D018-4007-9F6A-4B0A99384CB0}" type="presParOf" srcId="{8622CC73-D0EB-494F-AC59-22789E3B7FFD}" destId="{BFFF797E-C3BA-4126-A48F-9D54D58E132E}" srcOrd="6" destOrd="0" presId="urn:microsoft.com/office/officeart/2005/8/layout/list1"/>
    <dgm:cxn modelId="{848BA777-6642-4A6C-B8C3-4E56A4C6361C}" type="presParOf" srcId="{8622CC73-D0EB-494F-AC59-22789E3B7FFD}" destId="{E7B6DA49-8A63-4B08-B2E5-6AFABE37BAB9}" srcOrd="7" destOrd="0" presId="urn:microsoft.com/office/officeart/2005/8/layout/list1"/>
    <dgm:cxn modelId="{BE591CE2-3EEB-4CB6-8151-4E049F095BEC}" type="presParOf" srcId="{8622CC73-D0EB-494F-AC59-22789E3B7FFD}" destId="{3334DB81-C693-4DFD-A0C3-B33CF6A4B692}" srcOrd="8" destOrd="0" presId="urn:microsoft.com/office/officeart/2005/8/layout/list1"/>
    <dgm:cxn modelId="{4316A7BD-FAAB-4B09-AFE6-D5768537DFDC}" type="presParOf" srcId="{3334DB81-C693-4DFD-A0C3-B33CF6A4B692}" destId="{4B4C80C8-D32A-40C5-B824-C6672BE684E9}" srcOrd="0" destOrd="0" presId="urn:microsoft.com/office/officeart/2005/8/layout/list1"/>
    <dgm:cxn modelId="{C0CF3527-FAF8-4D6A-93C5-A96DC76591C7}" type="presParOf" srcId="{3334DB81-C693-4DFD-A0C3-B33CF6A4B692}" destId="{6425A381-E50D-4D2D-8467-8F947F4AAD51}" srcOrd="1" destOrd="0" presId="urn:microsoft.com/office/officeart/2005/8/layout/list1"/>
    <dgm:cxn modelId="{4B40B0AF-5932-4E14-B702-EA27D0BA62E7}" type="presParOf" srcId="{8622CC73-D0EB-494F-AC59-22789E3B7FFD}" destId="{E8C43287-38FF-4E28-9C1C-9F78852C55AF}" srcOrd="9" destOrd="0" presId="urn:microsoft.com/office/officeart/2005/8/layout/list1"/>
    <dgm:cxn modelId="{05BDCD75-84C5-4349-A687-3DF00FF3FC3B}" type="presParOf" srcId="{8622CC73-D0EB-494F-AC59-22789E3B7FFD}" destId="{228CD420-5478-451C-BFF3-A232612CDACE}" srcOrd="10" destOrd="0" presId="urn:microsoft.com/office/officeart/2005/8/layout/list1"/>
    <dgm:cxn modelId="{8C89DC19-E7CD-4AB0-BD1C-53F46E426DD8}" type="presParOf" srcId="{8622CC73-D0EB-494F-AC59-22789E3B7FFD}" destId="{ABC1BF5A-F066-4CE8-8E9C-7DBC5C825EFF}" srcOrd="11" destOrd="0" presId="urn:microsoft.com/office/officeart/2005/8/layout/list1"/>
    <dgm:cxn modelId="{12CA1A10-FEDC-48F0-880F-48D224DDFD80}" type="presParOf" srcId="{8622CC73-D0EB-494F-AC59-22789E3B7FFD}" destId="{26BEADD0-1B20-4084-BA82-A5E89750A83E}" srcOrd="12" destOrd="0" presId="urn:microsoft.com/office/officeart/2005/8/layout/list1"/>
    <dgm:cxn modelId="{207F99FA-73B0-456D-9DAA-66298DE195E9}" type="presParOf" srcId="{26BEADD0-1B20-4084-BA82-A5E89750A83E}" destId="{2597CD3A-FF5D-4BF3-AAF2-BEB77DC6991B}" srcOrd="0" destOrd="0" presId="urn:microsoft.com/office/officeart/2005/8/layout/list1"/>
    <dgm:cxn modelId="{11C9D9FD-92EF-4DFF-B890-9EE15468CE46}" type="presParOf" srcId="{26BEADD0-1B20-4084-BA82-A5E89750A83E}" destId="{A15A80D2-5806-4D25-8F66-1C5B2163AB02}" srcOrd="1" destOrd="0" presId="urn:microsoft.com/office/officeart/2005/8/layout/list1"/>
    <dgm:cxn modelId="{35D35FD6-A27D-4EDC-9179-E88213DCEAF0}" type="presParOf" srcId="{8622CC73-D0EB-494F-AC59-22789E3B7FFD}" destId="{B9CEB982-77F9-46B7-AA78-2676AC36B3E3}" srcOrd="13" destOrd="0" presId="urn:microsoft.com/office/officeart/2005/8/layout/list1"/>
    <dgm:cxn modelId="{791A1285-307F-4C2A-B2F0-429F16342AD0}" type="presParOf" srcId="{8622CC73-D0EB-494F-AC59-22789E3B7FFD}" destId="{B281B77C-C359-4E77-B053-2FFB2F7C915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D38E3E-FBDB-4CE1-83A1-CC1DC750D765}">
      <dsp:nvSpPr>
        <dsp:cNvPr id="0" name=""/>
        <dsp:cNvSpPr/>
      </dsp:nvSpPr>
      <dsp:spPr>
        <a:xfrm>
          <a:off x="1558295" y="259031"/>
          <a:ext cx="3784105" cy="3784105"/>
        </a:xfrm>
        <a:prstGeom prst="pie">
          <a:avLst>
            <a:gd name="adj1" fmla="val 16200000"/>
            <a:gd name="adj2" fmla="val 19285716"/>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b="1" kern="1200" smtClean="0">
              <a:solidFill>
                <a:schemeClr val="tx1"/>
              </a:solidFill>
            </a:rPr>
            <a:t>Regiones Administrativas y de Planificación</a:t>
          </a:r>
          <a:endParaRPr lang="es-CO" sz="1100" b="1" kern="1200" dirty="0">
            <a:solidFill>
              <a:schemeClr val="tx1"/>
            </a:solidFill>
          </a:endParaRPr>
        </a:p>
      </dsp:txBody>
      <dsp:txXfrm>
        <a:off x="3487738" y="619422"/>
        <a:ext cx="1036124" cy="653208"/>
      </dsp:txXfrm>
    </dsp:sp>
    <dsp:sp modelId="{955889FC-42C3-4ABA-A55E-A66A6BB4BBBC}">
      <dsp:nvSpPr>
        <dsp:cNvPr id="0" name=""/>
        <dsp:cNvSpPr/>
      </dsp:nvSpPr>
      <dsp:spPr>
        <a:xfrm>
          <a:off x="1460539" y="461751"/>
          <a:ext cx="3784105" cy="3784105"/>
        </a:xfrm>
        <a:prstGeom prst="pie">
          <a:avLst>
            <a:gd name="adj1" fmla="val 19285716"/>
            <a:gd name="adj2" fmla="val 771428"/>
          </a:avLst>
        </a:prstGeom>
        <a:gradFill rotWithShape="0">
          <a:gsLst>
            <a:gs pos="0">
              <a:schemeClr val="accent5">
                <a:hueOff val="-1655646"/>
                <a:satOff val="6635"/>
                <a:lumOff val="1438"/>
                <a:alphaOff val="0"/>
                <a:tint val="100000"/>
                <a:shade val="100000"/>
                <a:satMod val="130000"/>
              </a:schemeClr>
            </a:gs>
            <a:gs pos="100000">
              <a:schemeClr val="accent5">
                <a:hueOff val="-1655646"/>
                <a:satOff val="6635"/>
                <a:lumOff val="1438"/>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b="1" kern="1200" smtClean="0">
              <a:solidFill>
                <a:schemeClr val="tx1"/>
              </a:solidFill>
            </a:rPr>
            <a:t>Regiones administrativas y de Planificación Especial</a:t>
          </a:r>
          <a:endParaRPr lang="es-CO" sz="1100" b="1" kern="1200" dirty="0">
            <a:solidFill>
              <a:schemeClr val="tx1"/>
            </a:solidFill>
          </a:endParaRPr>
        </a:p>
      </dsp:txBody>
      <dsp:txXfrm>
        <a:off x="4050849" y="1813217"/>
        <a:ext cx="1099192" cy="698257"/>
      </dsp:txXfrm>
    </dsp:sp>
    <dsp:sp modelId="{5D3558A4-DE7B-4907-B308-E2B418B90408}">
      <dsp:nvSpPr>
        <dsp:cNvPr id="0" name=""/>
        <dsp:cNvSpPr/>
      </dsp:nvSpPr>
      <dsp:spPr>
        <a:xfrm>
          <a:off x="1460539" y="461751"/>
          <a:ext cx="3784105" cy="3784105"/>
        </a:xfrm>
        <a:prstGeom prst="pie">
          <a:avLst>
            <a:gd name="adj1" fmla="val 771428"/>
            <a:gd name="adj2" fmla="val 3857143"/>
          </a:avLst>
        </a:prstGeom>
        <a:gradFill rotWithShape="0">
          <a:gsLst>
            <a:gs pos="0">
              <a:schemeClr val="accent5">
                <a:hueOff val="-3311292"/>
                <a:satOff val="13270"/>
                <a:lumOff val="2876"/>
                <a:alphaOff val="0"/>
                <a:tint val="100000"/>
                <a:shade val="100000"/>
                <a:satMod val="130000"/>
              </a:schemeClr>
            </a:gs>
            <a:gs pos="100000">
              <a:schemeClr val="accent5">
                <a:hueOff val="-3311292"/>
                <a:satOff val="13270"/>
                <a:lumOff val="2876"/>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b="1" kern="1200" smtClean="0">
              <a:solidFill>
                <a:schemeClr val="tx1"/>
              </a:solidFill>
            </a:rPr>
            <a:t>Regiones de Planificación y Gestión</a:t>
          </a:r>
          <a:endParaRPr lang="es-CO" sz="1100" b="1" kern="1200" dirty="0">
            <a:solidFill>
              <a:schemeClr val="tx1"/>
            </a:solidFill>
          </a:endParaRPr>
        </a:p>
      </dsp:txBody>
      <dsp:txXfrm>
        <a:off x="3893178" y="2714195"/>
        <a:ext cx="991075" cy="720782"/>
      </dsp:txXfrm>
    </dsp:sp>
    <dsp:sp modelId="{2CBE8BAA-2876-4F39-B7D6-75862B24D921}">
      <dsp:nvSpPr>
        <dsp:cNvPr id="0" name=""/>
        <dsp:cNvSpPr/>
      </dsp:nvSpPr>
      <dsp:spPr>
        <a:xfrm>
          <a:off x="1460539" y="461751"/>
          <a:ext cx="3784105" cy="3784105"/>
        </a:xfrm>
        <a:prstGeom prst="pie">
          <a:avLst>
            <a:gd name="adj1" fmla="val 3857226"/>
            <a:gd name="adj2" fmla="val 6942858"/>
          </a:avLst>
        </a:prstGeom>
        <a:gradFill rotWithShape="0">
          <a:gsLst>
            <a:gs pos="0">
              <a:schemeClr val="accent5">
                <a:hueOff val="-4966938"/>
                <a:satOff val="19906"/>
                <a:lumOff val="4314"/>
                <a:alphaOff val="0"/>
                <a:tint val="100000"/>
                <a:shade val="100000"/>
                <a:satMod val="130000"/>
              </a:schemeClr>
            </a:gs>
            <a:gs pos="100000">
              <a:schemeClr val="accent5">
                <a:hueOff val="-4966938"/>
                <a:satOff val="19906"/>
                <a:lumOff val="4314"/>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b="1" kern="1200" smtClean="0">
              <a:solidFill>
                <a:schemeClr val="tx1"/>
              </a:solidFill>
            </a:rPr>
            <a:t>Asociaciones de Departamentos</a:t>
          </a:r>
          <a:endParaRPr lang="es-CO" sz="1100" b="1" kern="1200" dirty="0">
            <a:solidFill>
              <a:schemeClr val="tx1"/>
            </a:solidFill>
          </a:endParaRPr>
        </a:p>
      </dsp:txBody>
      <dsp:txXfrm>
        <a:off x="2845792" y="3434977"/>
        <a:ext cx="1013599" cy="720782"/>
      </dsp:txXfrm>
    </dsp:sp>
    <dsp:sp modelId="{4AE0260C-73B8-4317-AE41-AF9E8F424585}">
      <dsp:nvSpPr>
        <dsp:cNvPr id="0" name=""/>
        <dsp:cNvSpPr/>
      </dsp:nvSpPr>
      <dsp:spPr>
        <a:xfrm>
          <a:off x="1460539" y="461751"/>
          <a:ext cx="3784105" cy="3784105"/>
        </a:xfrm>
        <a:prstGeom prst="pie">
          <a:avLst>
            <a:gd name="adj1" fmla="val 6942858"/>
            <a:gd name="adj2" fmla="val 10028574"/>
          </a:avLst>
        </a:prstGeom>
        <a:gradFill rotWithShape="0">
          <a:gsLst>
            <a:gs pos="0">
              <a:schemeClr val="accent5">
                <a:hueOff val="-6622584"/>
                <a:satOff val="26541"/>
                <a:lumOff val="5752"/>
                <a:alphaOff val="0"/>
                <a:tint val="100000"/>
                <a:shade val="100000"/>
                <a:satMod val="130000"/>
              </a:schemeClr>
            </a:gs>
            <a:gs pos="100000">
              <a:schemeClr val="accent5">
                <a:hueOff val="-6622584"/>
                <a:satOff val="26541"/>
                <a:lumOff val="5752"/>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b="1" kern="1200" smtClean="0">
              <a:solidFill>
                <a:schemeClr val="tx1"/>
              </a:solidFill>
            </a:rPr>
            <a:t>Provincias Administrativas y de Planificación</a:t>
          </a:r>
          <a:endParaRPr lang="es-CO" sz="1100" b="1" kern="1200" dirty="0">
            <a:solidFill>
              <a:schemeClr val="tx1"/>
            </a:solidFill>
          </a:endParaRPr>
        </a:p>
      </dsp:txBody>
      <dsp:txXfrm>
        <a:off x="1820930" y="2714195"/>
        <a:ext cx="991075" cy="720782"/>
      </dsp:txXfrm>
    </dsp:sp>
    <dsp:sp modelId="{5EE088A5-B16F-4F22-8B7D-ACF9D71EA728}">
      <dsp:nvSpPr>
        <dsp:cNvPr id="0" name=""/>
        <dsp:cNvSpPr/>
      </dsp:nvSpPr>
      <dsp:spPr>
        <a:xfrm>
          <a:off x="1460539" y="461751"/>
          <a:ext cx="3784105" cy="3784105"/>
        </a:xfrm>
        <a:prstGeom prst="pie">
          <a:avLst>
            <a:gd name="adj1" fmla="val 10028574"/>
            <a:gd name="adj2" fmla="val 13114284"/>
          </a:avLst>
        </a:prstGeom>
        <a:gradFill rotWithShape="0">
          <a:gsLst>
            <a:gs pos="0">
              <a:schemeClr val="accent5">
                <a:hueOff val="-8278230"/>
                <a:satOff val="33176"/>
                <a:lumOff val="7190"/>
                <a:alphaOff val="0"/>
                <a:tint val="100000"/>
                <a:shade val="100000"/>
                <a:satMod val="130000"/>
              </a:schemeClr>
            </a:gs>
            <a:gs pos="100000">
              <a:schemeClr val="accent5">
                <a:hueOff val="-8278230"/>
                <a:satOff val="33176"/>
                <a:lumOff val="719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b="1" kern="1200" smtClean="0">
              <a:solidFill>
                <a:schemeClr val="tx1"/>
              </a:solidFill>
            </a:rPr>
            <a:t>Asociaciones de Áreas metropolitanas</a:t>
          </a:r>
          <a:endParaRPr lang="es-CO" sz="1100" b="1" kern="1200" dirty="0">
            <a:solidFill>
              <a:schemeClr val="tx1"/>
            </a:solidFill>
          </a:endParaRPr>
        </a:p>
      </dsp:txBody>
      <dsp:txXfrm>
        <a:off x="1555141" y="1813217"/>
        <a:ext cx="1099192" cy="698257"/>
      </dsp:txXfrm>
    </dsp:sp>
    <dsp:sp modelId="{B8BA0E45-A289-403F-B13A-F44C0F4F8C29}">
      <dsp:nvSpPr>
        <dsp:cNvPr id="0" name=""/>
        <dsp:cNvSpPr/>
      </dsp:nvSpPr>
      <dsp:spPr>
        <a:xfrm>
          <a:off x="1460539" y="461751"/>
          <a:ext cx="3784105" cy="3784105"/>
        </a:xfrm>
        <a:prstGeom prst="pie">
          <a:avLst>
            <a:gd name="adj1" fmla="val 13114284"/>
            <a:gd name="adj2" fmla="val 16200000"/>
          </a:avLst>
        </a:prstGeom>
        <a:gradFill rotWithShape="0">
          <a:gsLst>
            <a:gs pos="0">
              <a:schemeClr val="accent5">
                <a:hueOff val="-9933876"/>
                <a:satOff val="39811"/>
                <a:lumOff val="8628"/>
                <a:alphaOff val="0"/>
                <a:tint val="100000"/>
                <a:shade val="100000"/>
                <a:satMod val="130000"/>
              </a:schemeClr>
            </a:gs>
            <a:gs pos="100000">
              <a:schemeClr val="accent5">
                <a:hueOff val="-9933876"/>
                <a:satOff val="39811"/>
                <a:lumOff val="8628"/>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b="1" kern="1200" smtClean="0">
              <a:solidFill>
                <a:schemeClr val="tx1"/>
              </a:solidFill>
            </a:rPr>
            <a:t>Asociaciones de municipios y distritos</a:t>
          </a:r>
          <a:endParaRPr lang="es-CO" sz="1100" b="1" kern="1200" dirty="0">
            <a:solidFill>
              <a:schemeClr val="tx1"/>
            </a:solidFill>
          </a:endParaRPr>
        </a:p>
      </dsp:txBody>
      <dsp:txXfrm>
        <a:off x="2280428" y="822142"/>
        <a:ext cx="1036124" cy="6532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2BD77-91B6-47BE-831E-4E7E46E31F18}">
      <dsp:nvSpPr>
        <dsp:cNvPr id="0" name=""/>
        <dsp:cNvSpPr/>
      </dsp:nvSpPr>
      <dsp:spPr>
        <a:xfrm>
          <a:off x="0" y="596602"/>
          <a:ext cx="7986262" cy="8316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C9BCCA-9B65-462D-932E-1751D68D8AF9}">
      <dsp:nvSpPr>
        <dsp:cNvPr id="0" name=""/>
        <dsp:cNvSpPr/>
      </dsp:nvSpPr>
      <dsp:spPr>
        <a:xfrm>
          <a:off x="399313" y="10937"/>
          <a:ext cx="6548686" cy="1072744"/>
        </a:xfrm>
        <a:prstGeom prst="round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1303" tIns="0" rIns="211303" bIns="0" numCol="1" spcCol="1270" anchor="ctr" anchorCtr="0">
          <a:noAutofit/>
        </a:bodyPr>
        <a:lstStyle/>
        <a:p>
          <a:pPr lvl="0" algn="just" defTabSz="800100" rtl="0">
            <a:lnSpc>
              <a:spcPct val="90000"/>
            </a:lnSpc>
            <a:spcBef>
              <a:spcPct val="0"/>
            </a:spcBef>
            <a:spcAft>
              <a:spcPct val="35000"/>
            </a:spcAft>
          </a:pPr>
          <a:r>
            <a:rPr lang="es-ES" sz="1800" b="0" kern="1200" dirty="0" smtClean="0">
              <a:latin typeface="Myriad Pro"/>
            </a:rPr>
            <a:t>Dar claridad normativa y de políticas públicas que definan de una manera clara las facultades y los procedimientos de los mecanismos asociativos municipales</a:t>
          </a:r>
          <a:endParaRPr lang="es-ES" sz="1800" b="0" kern="1200" dirty="0">
            <a:latin typeface="Myriad Pro"/>
          </a:endParaRPr>
        </a:p>
      </dsp:txBody>
      <dsp:txXfrm>
        <a:off x="451680" y="63304"/>
        <a:ext cx="6443952" cy="968010"/>
      </dsp:txXfrm>
    </dsp:sp>
    <dsp:sp modelId="{363769DF-2350-47F2-8C78-2AE71EB5C249}">
      <dsp:nvSpPr>
        <dsp:cNvPr id="0" name=""/>
        <dsp:cNvSpPr/>
      </dsp:nvSpPr>
      <dsp:spPr>
        <a:xfrm>
          <a:off x="0" y="1872026"/>
          <a:ext cx="7986262" cy="8316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2E9CB9-29BA-4A0E-9991-FE4AA56EE44E}">
      <dsp:nvSpPr>
        <dsp:cNvPr id="0" name=""/>
        <dsp:cNvSpPr/>
      </dsp:nvSpPr>
      <dsp:spPr>
        <a:xfrm>
          <a:off x="399313" y="1606402"/>
          <a:ext cx="6229308" cy="752704"/>
        </a:xfrm>
        <a:prstGeom prst="round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1303" tIns="0" rIns="211303" bIns="0" numCol="1" spcCol="1270" anchor="ctr" anchorCtr="0">
          <a:noAutofit/>
        </a:bodyPr>
        <a:lstStyle/>
        <a:p>
          <a:pPr lvl="0" algn="just" defTabSz="800100" rtl="0">
            <a:lnSpc>
              <a:spcPct val="90000"/>
            </a:lnSpc>
            <a:spcBef>
              <a:spcPct val="0"/>
            </a:spcBef>
            <a:spcAft>
              <a:spcPct val="35000"/>
            </a:spcAft>
          </a:pPr>
          <a:r>
            <a:rPr lang="es-ES" sz="1800" b="0" kern="1200" dirty="0" smtClean="0">
              <a:latin typeface="Myriad Pro"/>
            </a:rPr>
            <a:t>Facilitar los mecanismos de financiación de proyectos de las asociaciones que tengan impacto regional.</a:t>
          </a:r>
          <a:endParaRPr lang="es-ES" sz="1800" b="0" kern="1200" dirty="0">
            <a:latin typeface="Myriad Pro"/>
          </a:endParaRPr>
        </a:p>
      </dsp:txBody>
      <dsp:txXfrm>
        <a:off x="436057" y="1643146"/>
        <a:ext cx="6155820" cy="679216"/>
      </dsp:txXfrm>
    </dsp:sp>
    <dsp:sp modelId="{BCECA35D-EFD1-4EED-8C5E-ED3541EF08A5}">
      <dsp:nvSpPr>
        <dsp:cNvPr id="0" name=""/>
        <dsp:cNvSpPr/>
      </dsp:nvSpPr>
      <dsp:spPr>
        <a:xfrm>
          <a:off x="0" y="3206357"/>
          <a:ext cx="7986262" cy="8316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34D515-6499-410A-9DE8-8074AA29E979}">
      <dsp:nvSpPr>
        <dsp:cNvPr id="0" name=""/>
        <dsp:cNvSpPr/>
      </dsp:nvSpPr>
      <dsp:spPr>
        <a:xfrm>
          <a:off x="399313" y="2881826"/>
          <a:ext cx="6229308" cy="811611"/>
        </a:xfrm>
        <a:prstGeom prst="round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1303" tIns="0" rIns="211303" bIns="0" numCol="1" spcCol="1270" anchor="ctr" anchorCtr="0">
          <a:noAutofit/>
        </a:bodyPr>
        <a:lstStyle/>
        <a:p>
          <a:pPr lvl="0" algn="just" defTabSz="800100" rtl="0">
            <a:lnSpc>
              <a:spcPct val="90000"/>
            </a:lnSpc>
            <a:spcBef>
              <a:spcPct val="0"/>
            </a:spcBef>
            <a:spcAft>
              <a:spcPct val="35000"/>
            </a:spcAft>
          </a:pPr>
          <a:r>
            <a:rPr lang="es-ES" sz="1800" b="0" kern="1200" dirty="0" smtClean="0">
              <a:latin typeface="Myriad Pro"/>
            </a:rPr>
            <a:t>Incentivar los procesos asociativos</a:t>
          </a:r>
          <a:endParaRPr lang="es-ES" sz="1800" b="0" kern="1200" dirty="0">
            <a:latin typeface="Myriad Pro"/>
          </a:endParaRPr>
        </a:p>
      </dsp:txBody>
      <dsp:txXfrm>
        <a:off x="438933" y="2921446"/>
        <a:ext cx="6150068" cy="7323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EC4EF6-2234-4C39-9ADF-9C6E0A8A044B}">
      <dsp:nvSpPr>
        <dsp:cNvPr id="0" name=""/>
        <dsp:cNvSpPr/>
      </dsp:nvSpPr>
      <dsp:spPr>
        <a:xfrm>
          <a:off x="0" y="296204"/>
          <a:ext cx="7392549" cy="3528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382064-C832-4677-9C94-2C74BE4E76F6}">
      <dsp:nvSpPr>
        <dsp:cNvPr id="0" name=""/>
        <dsp:cNvSpPr/>
      </dsp:nvSpPr>
      <dsp:spPr>
        <a:xfrm>
          <a:off x="369627" y="89564"/>
          <a:ext cx="5174784" cy="41328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595" tIns="0" rIns="195595" bIns="0" numCol="1" spcCol="1270" anchor="ctr" anchorCtr="0">
          <a:noAutofit/>
        </a:bodyPr>
        <a:lstStyle/>
        <a:p>
          <a:pPr lvl="0" algn="l" defTabSz="711200">
            <a:lnSpc>
              <a:spcPct val="90000"/>
            </a:lnSpc>
            <a:spcBef>
              <a:spcPct val="0"/>
            </a:spcBef>
            <a:spcAft>
              <a:spcPct val="35000"/>
            </a:spcAft>
          </a:pPr>
          <a:r>
            <a:rPr lang="es-ES" sz="1600" kern="1200" dirty="0" smtClean="0">
              <a:latin typeface="Myriad Pro"/>
            </a:rPr>
            <a:t>Cursos y seminarios de formación virtual para el desarrollo asociativo</a:t>
          </a:r>
          <a:endParaRPr lang="es-ES" sz="1600" kern="1200" dirty="0">
            <a:latin typeface="Myriad Pro"/>
          </a:endParaRPr>
        </a:p>
      </dsp:txBody>
      <dsp:txXfrm>
        <a:off x="389802" y="109739"/>
        <a:ext cx="5134434" cy="372930"/>
      </dsp:txXfrm>
    </dsp:sp>
    <dsp:sp modelId="{EB4F68D9-56DE-44F9-A233-B6A2AA23F2AB}">
      <dsp:nvSpPr>
        <dsp:cNvPr id="0" name=""/>
        <dsp:cNvSpPr/>
      </dsp:nvSpPr>
      <dsp:spPr>
        <a:xfrm>
          <a:off x="0" y="1034924"/>
          <a:ext cx="7392549" cy="3528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509839-CACB-4740-B000-B365BF968AF7}">
      <dsp:nvSpPr>
        <dsp:cNvPr id="0" name=""/>
        <dsp:cNvSpPr/>
      </dsp:nvSpPr>
      <dsp:spPr>
        <a:xfrm>
          <a:off x="369627" y="724604"/>
          <a:ext cx="5246041" cy="51695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595" tIns="0" rIns="195595" bIns="0" numCol="1" spcCol="1270" anchor="ctr" anchorCtr="0">
          <a:noAutofit/>
        </a:bodyPr>
        <a:lstStyle/>
        <a:p>
          <a:pPr lvl="0" algn="l" defTabSz="622300">
            <a:lnSpc>
              <a:spcPct val="90000"/>
            </a:lnSpc>
            <a:spcBef>
              <a:spcPct val="0"/>
            </a:spcBef>
            <a:spcAft>
              <a:spcPct val="35000"/>
            </a:spcAft>
          </a:pPr>
          <a:r>
            <a:rPr lang="es-ES" sz="1400" kern="1200" dirty="0" smtClean="0">
              <a:latin typeface="Myriad Pro"/>
            </a:rPr>
            <a:t>Acompañamiento para la conformación de esquemas asociativos e intercambio de experiencias exitosas </a:t>
          </a:r>
          <a:endParaRPr lang="es-ES" sz="1400" kern="1200" dirty="0">
            <a:latin typeface="Myriad Pro"/>
          </a:endParaRPr>
        </a:p>
      </dsp:txBody>
      <dsp:txXfrm>
        <a:off x="394863" y="749840"/>
        <a:ext cx="5195569" cy="466487"/>
      </dsp:txXfrm>
    </dsp:sp>
    <dsp:sp modelId="{C2AA4D41-230B-496F-8571-B761A94BE54C}">
      <dsp:nvSpPr>
        <dsp:cNvPr id="0" name=""/>
        <dsp:cNvSpPr/>
      </dsp:nvSpPr>
      <dsp:spPr>
        <a:xfrm>
          <a:off x="0" y="1669964"/>
          <a:ext cx="7392549" cy="3528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789FBE-376F-4180-B55D-F0629A0DAD16}">
      <dsp:nvSpPr>
        <dsp:cNvPr id="0" name=""/>
        <dsp:cNvSpPr/>
      </dsp:nvSpPr>
      <dsp:spPr>
        <a:xfrm>
          <a:off x="369627" y="1463324"/>
          <a:ext cx="5174784" cy="41328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595" tIns="0" rIns="195595" bIns="0" numCol="1" spcCol="1270" anchor="ctr" anchorCtr="0">
          <a:noAutofit/>
        </a:bodyPr>
        <a:lstStyle/>
        <a:p>
          <a:pPr lvl="0" algn="l" defTabSz="711200">
            <a:lnSpc>
              <a:spcPct val="90000"/>
            </a:lnSpc>
            <a:spcBef>
              <a:spcPct val="0"/>
            </a:spcBef>
            <a:spcAft>
              <a:spcPct val="35000"/>
            </a:spcAft>
          </a:pPr>
          <a:r>
            <a:rPr lang="es-ES" sz="1600" kern="1200" dirty="0" smtClean="0">
              <a:latin typeface="Myriad Pro"/>
            </a:rPr>
            <a:t>Asesoría Jurídica disponible para las asociaciones </a:t>
          </a:r>
          <a:endParaRPr lang="es-ES" sz="1600" kern="1200" dirty="0">
            <a:latin typeface="Myriad Pro"/>
          </a:endParaRPr>
        </a:p>
      </dsp:txBody>
      <dsp:txXfrm>
        <a:off x="389802" y="1483499"/>
        <a:ext cx="5134434" cy="372930"/>
      </dsp:txXfrm>
    </dsp:sp>
    <dsp:sp modelId="{620F6E98-B799-4FFB-BD1B-28AF002D48C8}">
      <dsp:nvSpPr>
        <dsp:cNvPr id="0" name=""/>
        <dsp:cNvSpPr/>
      </dsp:nvSpPr>
      <dsp:spPr>
        <a:xfrm>
          <a:off x="0" y="2305004"/>
          <a:ext cx="7392549" cy="3528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4BA8BB-D055-43C4-987D-04B53FCAFE8C}">
      <dsp:nvSpPr>
        <dsp:cNvPr id="0" name=""/>
        <dsp:cNvSpPr/>
      </dsp:nvSpPr>
      <dsp:spPr>
        <a:xfrm>
          <a:off x="369627" y="2098364"/>
          <a:ext cx="5174784" cy="41328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595" tIns="0" rIns="195595" bIns="0" numCol="1" spcCol="1270" anchor="ctr" anchorCtr="0">
          <a:noAutofit/>
        </a:bodyPr>
        <a:lstStyle/>
        <a:p>
          <a:pPr lvl="0" algn="l" defTabSz="711200">
            <a:lnSpc>
              <a:spcPct val="90000"/>
            </a:lnSpc>
            <a:spcBef>
              <a:spcPct val="0"/>
            </a:spcBef>
            <a:spcAft>
              <a:spcPct val="35000"/>
            </a:spcAft>
          </a:pPr>
          <a:r>
            <a:rPr lang="es-ES" sz="1600" kern="1200" dirty="0" smtClean="0">
              <a:latin typeface="Myriad Pro"/>
            </a:rPr>
            <a:t>Asistencia Técnica en cooperación para el desarrollo y Internacionalización Territorial</a:t>
          </a:r>
          <a:endParaRPr lang="es-ES" sz="1600" kern="1200" dirty="0">
            <a:latin typeface="Myriad Pro"/>
          </a:endParaRPr>
        </a:p>
      </dsp:txBody>
      <dsp:txXfrm>
        <a:off x="389802" y="2118539"/>
        <a:ext cx="5134434" cy="372930"/>
      </dsp:txXfrm>
    </dsp:sp>
    <dsp:sp modelId="{95DB82E6-B52B-45C9-A244-E6EB2EE06005}">
      <dsp:nvSpPr>
        <dsp:cNvPr id="0" name=""/>
        <dsp:cNvSpPr/>
      </dsp:nvSpPr>
      <dsp:spPr>
        <a:xfrm>
          <a:off x="0" y="2940044"/>
          <a:ext cx="7392549" cy="3528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2F8EF7-CABB-480E-B6E1-F3AE4B9DD988}">
      <dsp:nvSpPr>
        <dsp:cNvPr id="0" name=""/>
        <dsp:cNvSpPr/>
      </dsp:nvSpPr>
      <dsp:spPr>
        <a:xfrm>
          <a:off x="369627" y="2733404"/>
          <a:ext cx="5174784" cy="41328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595" tIns="0" rIns="195595" bIns="0" numCol="1" spcCol="1270" anchor="ctr" anchorCtr="0">
          <a:noAutofit/>
        </a:bodyPr>
        <a:lstStyle/>
        <a:p>
          <a:pPr lvl="0" algn="l" defTabSz="711200">
            <a:lnSpc>
              <a:spcPct val="90000"/>
            </a:lnSpc>
            <a:spcBef>
              <a:spcPct val="0"/>
            </a:spcBef>
            <a:spcAft>
              <a:spcPct val="35000"/>
            </a:spcAft>
          </a:pPr>
          <a:r>
            <a:rPr lang="es-ES" sz="1600" kern="1200" dirty="0" smtClean="0">
              <a:latin typeface="Myriad Pro"/>
            </a:rPr>
            <a:t>Comunicación y difusión de los logros de la </a:t>
          </a:r>
          <a:r>
            <a:rPr lang="es-ES" sz="1600" kern="1200" dirty="0" err="1" smtClean="0">
              <a:latin typeface="Myriad Pro"/>
            </a:rPr>
            <a:t>asociatividad</a:t>
          </a:r>
          <a:r>
            <a:rPr lang="es-ES" sz="1600" kern="1200" dirty="0" smtClean="0">
              <a:latin typeface="Myriad Pro"/>
            </a:rPr>
            <a:t> en Colombia</a:t>
          </a:r>
          <a:endParaRPr lang="es-ES" sz="1600" kern="1200" dirty="0">
            <a:latin typeface="Myriad Pro"/>
          </a:endParaRPr>
        </a:p>
      </dsp:txBody>
      <dsp:txXfrm>
        <a:off x="389802" y="2753579"/>
        <a:ext cx="5134434" cy="372930"/>
      </dsp:txXfrm>
    </dsp:sp>
    <dsp:sp modelId="{E4E2C9A2-38AB-48D2-A744-7CD901514F14}">
      <dsp:nvSpPr>
        <dsp:cNvPr id="0" name=""/>
        <dsp:cNvSpPr/>
      </dsp:nvSpPr>
      <dsp:spPr>
        <a:xfrm>
          <a:off x="0" y="3575084"/>
          <a:ext cx="7392549" cy="3528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E60C21-962B-4589-8459-5287099B8C3C}">
      <dsp:nvSpPr>
        <dsp:cNvPr id="0" name=""/>
        <dsp:cNvSpPr/>
      </dsp:nvSpPr>
      <dsp:spPr>
        <a:xfrm>
          <a:off x="369627" y="3368444"/>
          <a:ext cx="5174784" cy="41328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595" tIns="0" rIns="195595" bIns="0" numCol="1" spcCol="1270" anchor="ctr" anchorCtr="0">
          <a:noAutofit/>
        </a:bodyPr>
        <a:lstStyle/>
        <a:p>
          <a:pPr lvl="0" algn="l" defTabSz="711200">
            <a:lnSpc>
              <a:spcPct val="90000"/>
            </a:lnSpc>
            <a:spcBef>
              <a:spcPct val="0"/>
            </a:spcBef>
            <a:spcAft>
              <a:spcPct val="35000"/>
            </a:spcAft>
          </a:pPr>
          <a:r>
            <a:rPr lang="es-ES" sz="1600" kern="1200" dirty="0" smtClean="0">
              <a:latin typeface="Myriad Pro"/>
            </a:rPr>
            <a:t>Asistencia en la Formulación de proyectos</a:t>
          </a:r>
          <a:endParaRPr lang="es-ES" sz="1600" kern="1200" dirty="0">
            <a:latin typeface="Myriad Pro"/>
          </a:endParaRPr>
        </a:p>
      </dsp:txBody>
      <dsp:txXfrm>
        <a:off x="389802" y="3388619"/>
        <a:ext cx="5134434" cy="3729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5CE81A-62EC-4183-A904-607599488941}">
      <dsp:nvSpPr>
        <dsp:cNvPr id="0" name=""/>
        <dsp:cNvSpPr/>
      </dsp:nvSpPr>
      <dsp:spPr>
        <a:xfrm>
          <a:off x="0" y="473032"/>
          <a:ext cx="7038952" cy="6300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3F65EC-66C6-4A65-96A8-F63FB803A9FA}">
      <dsp:nvSpPr>
        <dsp:cNvPr id="0" name=""/>
        <dsp:cNvSpPr/>
      </dsp:nvSpPr>
      <dsp:spPr>
        <a:xfrm>
          <a:off x="351947" y="146112"/>
          <a:ext cx="5318343" cy="77899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239" tIns="0" rIns="186239" bIns="0" numCol="1" spcCol="1270" anchor="ctr" anchorCtr="0">
          <a:noAutofit/>
        </a:bodyPr>
        <a:lstStyle/>
        <a:p>
          <a:pPr lvl="0" algn="just" defTabSz="800100" rtl="0">
            <a:lnSpc>
              <a:spcPct val="90000"/>
            </a:lnSpc>
            <a:spcBef>
              <a:spcPct val="0"/>
            </a:spcBef>
            <a:spcAft>
              <a:spcPct val="35000"/>
            </a:spcAft>
          </a:pPr>
          <a:r>
            <a:rPr lang="es-ES" sz="1800" kern="1200" dirty="0" smtClean="0">
              <a:latin typeface="Myriad Pro"/>
            </a:rPr>
            <a:t>Mantenerse solidas a través de la transición de los periodos de gobierno</a:t>
          </a:r>
          <a:endParaRPr lang="es-ES" sz="1800" kern="1200" dirty="0">
            <a:latin typeface="Myriad Pro"/>
          </a:endParaRPr>
        </a:p>
      </dsp:txBody>
      <dsp:txXfrm>
        <a:off x="389974" y="184139"/>
        <a:ext cx="5242289" cy="702941"/>
      </dsp:txXfrm>
    </dsp:sp>
    <dsp:sp modelId="{BFFF797E-C3BA-4126-A48F-9D54D58E132E}">
      <dsp:nvSpPr>
        <dsp:cNvPr id="0" name=""/>
        <dsp:cNvSpPr/>
      </dsp:nvSpPr>
      <dsp:spPr>
        <a:xfrm>
          <a:off x="0" y="1607032"/>
          <a:ext cx="7038952" cy="6300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0160F0-97A4-4C17-8BDE-EA8926A3D183}">
      <dsp:nvSpPr>
        <dsp:cNvPr id="0" name=""/>
        <dsp:cNvSpPr/>
      </dsp:nvSpPr>
      <dsp:spPr>
        <a:xfrm>
          <a:off x="351947" y="1238032"/>
          <a:ext cx="5311198" cy="7380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239" tIns="0" rIns="186239" bIns="0" numCol="1" spcCol="1270" anchor="ctr" anchorCtr="0">
          <a:noAutofit/>
        </a:bodyPr>
        <a:lstStyle/>
        <a:p>
          <a:pPr lvl="0" algn="just" defTabSz="800100" rtl="0">
            <a:lnSpc>
              <a:spcPct val="90000"/>
            </a:lnSpc>
            <a:spcBef>
              <a:spcPct val="0"/>
            </a:spcBef>
            <a:spcAft>
              <a:spcPct val="35000"/>
            </a:spcAft>
          </a:pPr>
          <a:r>
            <a:rPr lang="es-ES" sz="1800" kern="1200" dirty="0" smtClean="0">
              <a:latin typeface="Myriad Pro"/>
            </a:rPr>
            <a:t>Trabajar de manera articulada con los gobiernos locales y departamentales</a:t>
          </a:r>
          <a:endParaRPr lang="es-ES" sz="1800" kern="1200" dirty="0">
            <a:latin typeface="Myriad Pro"/>
          </a:endParaRPr>
        </a:p>
      </dsp:txBody>
      <dsp:txXfrm>
        <a:off x="387973" y="1274058"/>
        <a:ext cx="5239146" cy="665948"/>
      </dsp:txXfrm>
    </dsp:sp>
    <dsp:sp modelId="{228CD420-5478-451C-BFF3-A232612CDACE}">
      <dsp:nvSpPr>
        <dsp:cNvPr id="0" name=""/>
        <dsp:cNvSpPr/>
      </dsp:nvSpPr>
      <dsp:spPr>
        <a:xfrm>
          <a:off x="0" y="2717851"/>
          <a:ext cx="7038952" cy="6300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25A381-E50D-4D2D-8467-8F947F4AAD51}">
      <dsp:nvSpPr>
        <dsp:cNvPr id="0" name=""/>
        <dsp:cNvSpPr/>
      </dsp:nvSpPr>
      <dsp:spPr>
        <a:xfrm>
          <a:off x="351947" y="2372032"/>
          <a:ext cx="5311198" cy="714819"/>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239" tIns="0" rIns="186239" bIns="0" numCol="1" spcCol="1270" anchor="ctr" anchorCtr="0">
          <a:noAutofit/>
        </a:bodyPr>
        <a:lstStyle/>
        <a:p>
          <a:pPr lvl="0" algn="just" defTabSz="800100" rtl="0">
            <a:lnSpc>
              <a:spcPct val="90000"/>
            </a:lnSpc>
            <a:spcBef>
              <a:spcPct val="0"/>
            </a:spcBef>
            <a:spcAft>
              <a:spcPct val="35000"/>
            </a:spcAft>
          </a:pPr>
          <a:r>
            <a:rPr lang="es-ES" sz="1800" kern="1200" dirty="0" smtClean="0">
              <a:latin typeface="Myriad Pro"/>
            </a:rPr>
            <a:t>Divulgar sus logros, experiencias y buenas prácticas que hacen de las asociaciones un instrumento clave del desarrollo regional</a:t>
          </a:r>
          <a:endParaRPr lang="es-ES" sz="1800" kern="1200" dirty="0">
            <a:latin typeface="Myriad Pro"/>
          </a:endParaRPr>
        </a:p>
      </dsp:txBody>
      <dsp:txXfrm>
        <a:off x="386842" y="2406927"/>
        <a:ext cx="5241408" cy="645029"/>
      </dsp:txXfrm>
    </dsp:sp>
    <dsp:sp modelId="{B281B77C-C359-4E77-B053-2FFB2F7C9156}">
      <dsp:nvSpPr>
        <dsp:cNvPr id="0" name=""/>
        <dsp:cNvSpPr/>
      </dsp:nvSpPr>
      <dsp:spPr>
        <a:xfrm>
          <a:off x="0" y="3843467"/>
          <a:ext cx="7038952" cy="6300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5A80D2-5806-4D25-8F66-1C5B2163AB02}">
      <dsp:nvSpPr>
        <dsp:cNvPr id="0" name=""/>
        <dsp:cNvSpPr/>
      </dsp:nvSpPr>
      <dsp:spPr>
        <a:xfrm>
          <a:off x="376858" y="3529884"/>
          <a:ext cx="5318294" cy="729616"/>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239" tIns="0" rIns="186239" bIns="0" numCol="1" spcCol="1270" anchor="ctr" anchorCtr="0">
          <a:noAutofit/>
        </a:bodyPr>
        <a:lstStyle/>
        <a:p>
          <a:pPr lvl="0" algn="just" defTabSz="800100" rtl="0">
            <a:lnSpc>
              <a:spcPct val="90000"/>
            </a:lnSpc>
            <a:spcBef>
              <a:spcPct val="0"/>
            </a:spcBef>
            <a:spcAft>
              <a:spcPct val="35000"/>
            </a:spcAft>
          </a:pPr>
          <a:r>
            <a:rPr lang="es-ES" sz="1800" kern="1200" dirty="0" smtClean="0">
              <a:latin typeface="Myriad Pro"/>
            </a:rPr>
            <a:t>Tener propósitos claros y realizables que sustenten la permanencia de la asociación </a:t>
          </a:r>
          <a:endParaRPr lang="es-ES" sz="1800" kern="1200" dirty="0">
            <a:latin typeface="Myriad Pro"/>
          </a:endParaRPr>
        </a:p>
      </dsp:txBody>
      <dsp:txXfrm>
        <a:off x="412475" y="3565501"/>
        <a:ext cx="5247060" cy="658382"/>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5300" cy="460375"/>
          </a:xfrm>
          <a:prstGeom prst="rect">
            <a:avLst/>
          </a:prstGeom>
        </p:spPr>
        <p:txBody>
          <a:bodyPr vert="horz" lIns="92683" tIns="46342" rIns="92683" bIns="46342" rtlCol="0"/>
          <a:lstStyle>
            <a:lvl1pPr algn="l" eaLnBrk="1" fontAlgn="auto" hangingPunct="1">
              <a:spcBef>
                <a:spcPts val="0"/>
              </a:spcBef>
              <a:spcAft>
                <a:spcPts val="0"/>
              </a:spcAft>
              <a:defRPr sz="1200">
                <a:latin typeface="+mn-lt"/>
                <a:ea typeface="+mn-ea"/>
              </a:defRPr>
            </a:lvl1pPr>
          </a:lstStyle>
          <a:p>
            <a:pPr>
              <a:defRPr/>
            </a:pPr>
            <a:endParaRPr lang="es-CO"/>
          </a:p>
        </p:txBody>
      </p:sp>
      <p:sp>
        <p:nvSpPr>
          <p:cNvPr id="3" name="2 Marcador de fecha"/>
          <p:cNvSpPr>
            <a:spLocks noGrp="1"/>
          </p:cNvSpPr>
          <p:nvPr>
            <p:ph type="dt" sz="quarter" idx="1"/>
          </p:nvPr>
        </p:nvSpPr>
        <p:spPr>
          <a:xfrm>
            <a:off x="3967163" y="0"/>
            <a:ext cx="3035300" cy="460375"/>
          </a:xfrm>
          <a:prstGeom prst="rect">
            <a:avLst/>
          </a:prstGeom>
        </p:spPr>
        <p:txBody>
          <a:bodyPr vert="horz" wrap="square" lIns="92683" tIns="46342" rIns="92683" bIns="46342" numCol="1" anchor="t" anchorCtr="0" compatLnSpc="1">
            <a:prstTxWarp prst="textNoShape">
              <a:avLst/>
            </a:prstTxWarp>
          </a:bodyPr>
          <a:lstStyle>
            <a:lvl1pPr algn="r" eaLnBrk="1" hangingPunct="1">
              <a:defRPr sz="1200"/>
            </a:lvl1pPr>
          </a:lstStyle>
          <a:p>
            <a:fld id="{2B5BDC1F-AAC2-0947-9276-D6830D96B6C8}" type="datetimeFigureOut">
              <a:rPr lang="es-CO"/>
              <a:pPr/>
              <a:t>15/06/2016</a:t>
            </a:fld>
            <a:endParaRPr lang="es-CO"/>
          </a:p>
        </p:txBody>
      </p:sp>
      <p:sp>
        <p:nvSpPr>
          <p:cNvPr id="4" name="3 Marcador de pie de página"/>
          <p:cNvSpPr>
            <a:spLocks noGrp="1"/>
          </p:cNvSpPr>
          <p:nvPr>
            <p:ph type="ftr" sz="quarter" idx="2"/>
          </p:nvPr>
        </p:nvSpPr>
        <p:spPr>
          <a:xfrm>
            <a:off x="0" y="8755063"/>
            <a:ext cx="3035300" cy="460375"/>
          </a:xfrm>
          <a:prstGeom prst="rect">
            <a:avLst/>
          </a:prstGeom>
        </p:spPr>
        <p:txBody>
          <a:bodyPr vert="horz" lIns="92683" tIns="46342" rIns="92683" bIns="46342" rtlCol="0" anchor="b"/>
          <a:lstStyle>
            <a:lvl1pPr algn="l" eaLnBrk="1" fontAlgn="auto" hangingPunct="1">
              <a:spcBef>
                <a:spcPts val="0"/>
              </a:spcBef>
              <a:spcAft>
                <a:spcPts val="0"/>
              </a:spcAft>
              <a:defRPr sz="1200">
                <a:latin typeface="+mn-lt"/>
                <a:ea typeface="+mn-ea"/>
              </a:defRPr>
            </a:lvl1pPr>
          </a:lstStyle>
          <a:p>
            <a:pPr>
              <a:defRPr/>
            </a:pPr>
            <a:endParaRPr lang="es-CO"/>
          </a:p>
        </p:txBody>
      </p:sp>
      <p:sp>
        <p:nvSpPr>
          <p:cNvPr id="5" name="4 Marcador de número de diapositiva"/>
          <p:cNvSpPr>
            <a:spLocks noGrp="1"/>
          </p:cNvSpPr>
          <p:nvPr>
            <p:ph type="sldNum" sz="quarter" idx="3"/>
          </p:nvPr>
        </p:nvSpPr>
        <p:spPr>
          <a:xfrm>
            <a:off x="3967163" y="8755063"/>
            <a:ext cx="3035300" cy="460375"/>
          </a:xfrm>
          <a:prstGeom prst="rect">
            <a:avLst/>
          </a:prstGeom>
        </p:spPr>
        <p:txBody>
          <a:bodyPr vert="horz" wrap="square" lIns="92683" tIns="46342" rIns="92683" bIns="46342" numCol="1" anchor="b" anchorCtr="0" compatLnSpc="1">
            <a:prstTxWarp prst="textNoShape">
              <a:avLst/>
            </a:prstTxWarp>
          </a:bodyPr>
          <a:lstStyle>
            <a:lvl1pPr algn="r" eaLnBrk="1" hangingPunct="1">
              <a:defRPr sz="1200"/>
            </a:lvl1pPr>
          </a:lstStyle>
          <a:p>
            <a:fld id="{1027FE65-0CF9-B34D-A181-2C8D52F2305E}" type="slidenum">
              <a:rPr lang="es-CO"/>
              <a:pPr/>
              <a:t>‹Nº›</a:t>
            </a:fld>
            <a:endParaRPr lang="es-CO"/>
          </a:p>
        </p:txBody>
      </p:sp>
    </p:spTree>
    <p:extLst>
      <p:ext uri="{BB962C8B-B14F-4D97-AF65-F5344CB8AC3E}">
        <p14:creationId xmlns:p14="http://schemas.microsoft.com/office/powerpoint/2010/main" val="29779745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5300" cy="460375"/>
          </a:xfrm>
          <a:prstGeom prst="rect">
            <a:avLst/>
          </a:prstGeom>
        </p:spPr>
        <p:txBody>
          <a:bodyPr vert="horz" lIns="90955" tIns="45478" rIns="90955" bIns="45478" rtlCol="0"/>
          <a:lstStyle>
            <a:lvl1pPr algn="l" eaLnBrk="1" fontAlgn="auto" hangingPunct="1">
              <a:spcBef>
                <a:spcPts val="0"/>
              </a:spcBef>
              <a:spcAft>
                <a:spcPts val="0"/>
              </a:spcAft>
              <a:defRPr sz="1200">
                <a:latin typeface="+mn-lt"/>
                <a:ea typeface="+mn-ea"/>
              </a:defRPr>
            </a:lvl1pPr>
          </a:lstStyle>
          <a:p>
            <a:pPr>
              <a:defRPr/>
            </a:pPr>
            <a:endParaRPr lang="es-CO"/>
          </a:p>
        </p:txBody>
      </p:sp>
      <p:sp>
        <p:nvSpPr>
          <p:cNvPr id="3" name="2 Marcador de fecha"/>
          <p:cNvSpPr>
            <a:spLocks noGrp="1"/>
          </p:cNvSpPr>
          <p:nvPr>
            <p:ph type="dt" idx="1"/>
          </p:nvPr>
        </p:nvSpPr>
        <p:spPr>
          <a:xfrm>
            <a:off x="3967163" y="0"/>
            <a:ext cx="3035300" cy="460375"/>
          </a:xfrm>
          <a:prstGeom prst="rect">
            <a:avLst/>
          </a:prstGeom>
        </p:spPr>
        <p:txBody>
          <a:bodyPr vert="horz" wrap="square" lIns="90955" tIns="45478" rIns="90955" bIns="45478" numCol="1" anchor="t" anchorCtr="0" compatLnSpc="1">
            <a:prstTxWarp prst="textNoShape">
              <a:avLst/>
            </a:prstTxWarp>
          </a:bodyPr>
          <a:lstStyle>
            <a:lvl1pPr algn="r" eaLnBrk="1" hangingPunct="1">
              <a:defRPr sz="1200"/>
            </a:lvl1pPr>
          </a:lstStyle>
          <a:p>
            <a:fld id="{86C495DE-575F-2148-B44E-36F8C717FC50}" type="datetimeFigureOut">
              <a:rPr lang="es-CO"/>
              <a:pPr/>
              <a:t>15/06/2016</a:t>
            </a:fld>
            <a:endParaRPr lang="es-CO"/>
          </a:p>
        </p:txBody>
      </p:sp>
      <p:sp>
        <p:nvSpPr>
          <p:cNvPr id="4" name="3 Marcador de imagen de diapositiva"/>
          <p:cNvSpPr>
            <a:spLocks noGrp="1" noRot="1" noChangeAspect="1"/>
          </p:cNvSpPr>
          <p:nvPr>
            <p:ph type="sldImg" idx="2"/>
          </p:nvPr>
        </p:nvSpPr>
        <p:spPr>
          <a:xfrm>
            <a:off x="1196975" y="690563"/>
            <a:ext cx="4610100" cy="3457575"/>
          </a:xfrm>
          <a:prstGeom prst="rect">
            <a:avLst/>
          </a:prstGeom>
          <a:noFill/>
          <a:ln w="12700">
            <a:solidFill>
              <a:prstClr val="black"/>
            </a:solidFill>
          </a:ln>
        </p:spPr>
        <p:txBody>
          <a:bodyPr vert="horz" lIns="90955" tIns="45478" rIns="90955" bIns="45478" rtlCol="0" anchor="ctr"/>
          <a:lstStyle/>
          <a:p>
            <a:pPr lvl="0"/>
            <a:endParaRPr lang="es-CO" noProof="0"/>
          </a:p>
        </p:txBody>
      </p:sp>
      <p:sp>
        <p:nvSpPr>
          <p:cNvPr id="5" name="4 Marcador de notas"/>
          <p:cNvSpPr>
            <a:spLocks noGrp="1"/>
          </p:cNvSpPr>
          <p:nvPr>
            <p:ph type="body" sz="quarter" idx="3"/>
          </p:nvPr>
        </p:nvSpPr>
        <p:spPr>
          <a:xfrm>
            <a:off x="701675" y="4378325"/>
            <a:ext cx="5600700" cy="4148138"/>
          </a:xfrm>
          <a:prstGeom prst="rect">
            <a:avLst/>
          </a:prstGeom>
        </p:spPr>
        <p:txBody>
          <a:bodyPr vert="horz" wrap="square" lIns="90955" tIns="45478" rIns="90955" bIns="45478"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755063"/>
            <a:ext cx="3035300" cy="460375"/>
          </a:xfrm>
          <a:prstGeom prst="rect">
            <a:avLst/>
          </a:prstGeom>
        </p:spPr>
        <p:txBody>
          <a:bodyPr vert="horz" lIns="90955" tIns="45478" rIns="90955" bIns="45478" rtlCol="0" anchor="b"/>
          <a:lstStyle>
            <a:lvl1pPr algn="l" eaLnBrk="1" fontAlgn="auto" hangingPunct="1">
              <a:spcBef>
                <a:spcPts val="0"/>
              </a:spcBef>
              <a:spcAft>
                <a:spcPts val="0"/>
              </a:spcAft>
              <a:defRPr sz="1200">
                <a:latin typeface="+mn-lt"/>
                <a:ea typeface="+mn-ea"/>
              </a:defRPr>
            </a:lvl1pPr>
          </a:lstStyle>
          <a:p>
            <a:pPr>
              <a:defRPr/>
            </a:pPr>
            <a:endParaRPr lang="es-CO"/>
          </a:p>
        </p:txBody>
      </p:sp>
      <p:sp>
        <p:nvSpPr>
          <p:cNvPr id="7" name="6 Marcador de número de diapositiva"/>
          <p:cNvSpPr>
            <a:spLocks noGrp="1"/>
          </p:cNvSpPr>
          <p:nvPr>
            <p:ph type="sldNum" sz="quarter" idx="5"/>
          </p:nvPr>
        </p:nvSpPr>
        <p:spPr>
          <a:xfrm>
            <a:off x="3967163" y="8755063"/>
            <a:ext cx="3035300" cy="460375"/>
          </a:xfrm>
          <a:prstGeom prst="rect">
            <a:avLst/>
          </a:prstGeom>
        </p:spPr>
        <p:txBody>
          <a:bodyPr vert="horz" wrap="square" lIns="90955" tIns="45478" rIns="90955" bIns="45478" numCol="1" anchor="b" anchorCtr="0" compatLnSpc="1">
            <a:prstTxWarp prst="textNoShape">
              <a:avLst/>
            </a:prstTxWarp>
          </a:bodyPr>
          <a:lstStyle>
            <a:lvl1pPr algn="r" eaLnBrk="1" hangingPunct="1">
              <a:defRPr sz="1200"/>
            </a:lvl1pPr>
          </a:lstStyle>
          <a:p>
            <a:fld id="{156B1958-4AB7-A14D-BAB9-73BF860D950A}" type="slidenum">
              <a:rPr lang="es-CO"/>
              <a:pPr/>
              <a:t>‹Nº›</a:t>
            </a:fld>
            <a:endParaRPr lang="es-CO"/>
          </a:p>
        </p:txBody>
      </p:sp>
    </p:spTree>
    <p:extLst>
      <p:ext uri="{BB962C8B-B14F-4D97-AF65-F5344CB8AC3E}">
        <p14:creationId xmlns:p14="http://schemas.microsoft.com/office/powerpoint/2010/main" val="29787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147"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s-CO">
              <a:latin typeface="Calibri" charset="0"/>
            </a:endParaRPr>
          </a:p>
        </p:txBody>
      </p:sp>
      <p:sp>
        <p:nvSpPr>
          <p:cNvPr id="6148"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fld id="{F1958ED8-9B8C-0249-B6B7-2F3E6DF31D61}" type="slidenum">
              <a:rPr lang="es-CO"/>
              <a:pPr/>
              <a:t>1</a:t>
            </a:fld>
            <a:endParaRPr lang="es-CO"/>
          </a:p>
        </p:txBody>
      </p:sp>
    </p:spTree>
    <p:extLst>
      <p:ext uri="{BB962C8B-B14F-4D97-AF65-F5344CB8AC3E}">
        <p14:creationId xmlns:p14="http://schemas.microsoft.com/office/powerpoint/2010/main" val="231121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195"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s-CO">
              <a:latin typeface="Calibri" charset="0"/>
            </a:endParaRPr>
          </a:p>
        </p:txBody>
      </p:sp>
      <p:sp>
        <p:nvSpPr>
          <p:cNvPr id="8196"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fld id="{BA2DAE5A-8CCB-C24B-A38B-F2CAAB24F5C8}" type="slidenum">
              <a:rPr lang="es-CO"/>
              <a:pPr/>
              <a:t>2</a:t>
            </a:fld>
            <a:endParaRPr lang="es-CO"/>
          </a:p>
        </p:txBody>
      </p:sp>
    </p:spTree>
    <p:extLst>
      <p:ext uri="{BB962C8B-B14F-4D97-AF65-F5344CB8AC3E}">
        <p14:creationId xmlns:p14="http://schemas.microsoft.com/office/powerpoint/2010/main" val="522727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4"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CO" smtClean="0"/>
          </a:p>
        </p:txBody>
      </p:sp>
      <p:sp>
        <p:nvSpPr>
          <p:cNvPr id="18435"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139407-7D6A-44FC-AB0B-8C337A24A2DC}" type="slidenum">
              <a:rPr lang="es-ES">
                <a:latin typeface="Arial" charset="0"/>
                <a:cs typeface="Arial" charset="0"/>
              </a:rPr>
              <a:pPr fontAlgn="base">
                <a:spcBef>
                  <a:spcPct val="0"/>
                </a:spcBef>
                <a:spcAft>
                  <a:spcPct val="0"/>
                </a:spcAft>
              </a:pPr>
              <a:t>4</a:t>
            </a:fld>
            <a:endParaRPr lang="es-ES">
              <a:latin typeface="Arial" charset="0"/>
              <a:cs typeface="Arial" charset="0"/>
            </a:endParaRPr>
          </a:p>
        </p:txBody>
      </p:sp>
    </p:spTree>
    <p:extLst>
      <p:ext uri="{BB962C8B-B14F-4D97-AF65-F5344CB8AC3E}">
        <p14:creationId xmlns:p14="http://schemas.microsoft.com/office/powerpoint/2010/main" val="780909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4"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CO" smtClean="0"/>
          </a:p>
        </p:txBody>
      </p:sp>
      <p:sp>
        <p:nvSpPr>
          <p:cNvPr id="18435"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139407-7D6A-44FC-AB0B-8C337A24A2DC}" type="slidenum">
              <a:rPr lang="es-ES">
                <a:latin typeface="Arial" charset="0"/>
                <a:cs typeface="Arial" charset="0"/>
              </a:rPr>
              <a:pPr fontAlgn="base">
                <a:spcBef>
                  <a:spcPct val="0"/>
                </a:spcBef>
                <a:spcAft>
                  <a:spcPct val="0"/>
                </a:spcAft>
              </a:pPr>
              <a:t>5</a:t>
            </a:fld>
            <a:endParaRPr lang="es-ES">
              <a:latin typeface="Arial" charset="0"/>
              <a:cs typeface="Arial" charset="0"/>
            </a:endParaRPr>
          </a:p>
        </p:txBody>
      </p:sp>
    </p:spTree>
    <p:extLst>
      <p:ext uri="{BB962C8B-B14F-4D97-AF65-F5344CB8AC3E}">
        <p14:creationId xmlns:p14="http://schemas.microsoft.com/office/powerpoint/2010/main" val="2882659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4"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CO" smtClean="0"/>
          </a:p>
        </p:txBody>
      </p:sp>
      <p:sp>
        <p:nvSpPr>
          <p:cNvPr id="18435"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139407-7D6A-44FC-AB0B-8C337A24A2DC}" type="slidenum">
              <a:rPr lang="es-ES">
                <a:latin typeface="Arial" charset="0"/>
                <a:cs typeface="Arial" charset="0"/>
              </a:rPr>
              <a:pPr fontAlgn="base">
                <a:spcBef>
                  <a:spcPct val="0"/>
                </a:spcBef>
                <a:spcAft>
                  <a:spcPct val="0"/>
                </a:spcAft>
              </a:pPr>
              <a:t>6</a:t>
            </a:fld>
            <a:endParaRPr lang="es-ES">
              <a:latin typeface="Arial" charset="0"/>
              <a:cs typeface="Arial" charset="0"/>
            </a:endParaRPr>
          </a:p>
        </p:txBody>
      </p:sp>
    </p:spTree>
    <p:extLst>
      <p:ext uri="{BB962C8B-B14F-4D97-AF65-F5344CB8AC3E}">
        <p14:creationId xmlns:p14="http://schemas.microsoft.com/office/powerpoint/2010/main" val="2986026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721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s-CO">
              <a:latin typeface="Calibri" charset="0"/>
            </a:endParaRPr>
          </a:p>
        </p:txBody>
      </p:sp>
      <p:sp>
        <p:nvSpPr>
          <p:cNvPr id="13722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fld id="{17323BA5-949B-2C4B-8604-17113BC453F2}" type="slidenum">
              <a:rPr lang="es-CO"/>
              <a:pPr/>
              <a:t>16</a:t>
            </a:fld>
            <a:endParaRPr lang="es-CO"/>
          </a:p>
        </p:txBody>
      </p:sp>
    </p:spTree>
    <p:extLst>
      <p:ext uri="{BB962C8B-B14F-4D97-AF65-F5344CB8AC3E}">
        <p14:creationId xmlns:p14="http://schemas.microsoft.com/office/powerpoint/2010/main" val="1002655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lvl1pPr>
              <a:defRPr/>
            </a:lvl1pPr>
          </a:lstStyle>
          <a:p>
            <a:fld id="{B2A2C04D-9ABA-8043-A85A-8187BF518817}" type="datetimeFigureOut">
              <a:rPr lang="es-ES"/>
              <a:pPr/>
              <a:t>15/06/2016</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fld id="{AC2A8A6F-CACD-954C-AD69-6280699A8658}" type="slidenum">
              <a:rPr lang="es-ES"/>
              <a:pPr/>
              <a:t>‹Nº›</a:t>
            </a:fld>
            <a:endParaRPr lang="es-ES"/>
          </a:p>
        </p:txBody>
      </p:sp>
    </p:spTree>
    <p:extLst>
      <p:ext uri="{BB962C8B-B14F-4D97-AF65-F5344CB8AC3E}">
        <p14:creationId xmlns:p14="http://schemas.microsoft.com/office/powerpoint/2010/main" val="2877638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fld id="{C3AE3E29-9EDA-424D-807A-84C30CBF610E}" type="datetimeFigureOut">
              <a:rPr lang="es-ES"/>
              <a:pPr/>
              <a:t>15/06/2016</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fld id="{37EDB863-DFF9-9B46-BC29-18A7E4538BE7}" type="slidenum">
              <a:rPr lang="es-ES"/>
              <a:pPr/>
              <a:t>‹Nº›</a:t>
            </a:fld>
            <a:endParaRPr lang="es-ES"/>
          </a:p>
        </p:txBody>
      </p:sp>
    </p:spTree>
    <p:extLst>
      <p:ext uri="{BB962C8B-B14F-4D97-AF65-F5344CB8AC3E}">
        <p14:creationId xmlns:p14="http://schemas.microsoft.com/office/powerpoint/2010/main" val="3328042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fld id="{18FCB5E7-88FD-6C40-B1B9-BA8A72D39ABC}" type="datetimeFigureOut">
              <a:rPr lang="es-ES"/>
              <a:pPr/>
              <a:t>15/06/2016</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fld id="{DC67EAD8-ED88-0448-9F3D-8909D45B9DC3}" type="slidenum">
              <a:rPr lang="es-ES"/>
              <a:pPr/>
              <a:t>‹Nº›</a:t>
            </a:fld>
            <a:endParaRPr lang="es-ES"/>
          </a:p>
        </p:txBody>
      </p:sp>
    </p:spTree>
    <p:extLst>
      <p:ext uri="{BB962C8B-B14F-4D97-AF65-F5344CB8AC3E}">
        <p14:creationId xmlns:p14="http://schemas.microsoft.com/office/powerpoint/2010/main" val="3649519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seño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3"/>
          <p:cNvSpPr>
            <a:spLocks noGrp="1"/>
          </p:cNvSpPr>
          <p:nvPr>
            <p:ph type="dt" sz="half" idx="10"/>
          </p:nvPr>
        </p:nvSpPr>
        <p:spPr/>
        <p:txBody>
          <a:bodyPr/>
          <a:lstStyle>
            <a:lvl1pPr>
              <a:defRPr/>
            </a:lvl1pPr>
          </a:lstStyle>
          <a:p>
            <a:fld id="{26EF47D9-1492-F44B-A816-9A756F2900C7}" type="datetimeFigureOut">
              <a:rPr lang="es-ES"/>
              <a:pPr/>
              <a:t>15/06/2016</a:t>
            </a:fld>
            <a:endParaRPr lang="es-ES"/>
          </a:p>
        </p:txBody>
      </p:sp>
      <p:sp>
        <p:nvSpPr>
          <p:cNvPr id="4" name="Marcador de pie de página 4"/>
          <p:cNvSpPr>
            <a:spLocks noGrp="1"/>
          </p:cNvSpPr>
          <p:nvPr>
            <p:ph type="ftr" sz="quarter" idx="11"/>
          </p:nvPr>
        </p:nvSpPr>
        <p:spPr/>
        <p:txBody>
          <a:bodyPr/>
          <a:lstStyle>
            <a:lvl1pPr>
              <a:defRPr/>
            </a:lvl1pPr>
          </a:lstStyle>
          <a:p>
            <a:pPr>
              <a:defRPr/>
            </a:pPr>
            <a:endParaRPr lang="es-ES"/>
          </a:p>
        </p:txBody>
      </p:sp>
      <p:sp>
        <p:nvSpPr>
          <p:cNvPr id="5" name="Marcador de número de diapositiva 5"/>
          <p:cNvSpPr>
            <a:spLocks noGrp="1"/>
          </p:cNvSpPr>
          <p:nvPr>
            <p:ph type="sldNum" sz="quarter" idx="12"/>
          </p:nvPr>
        </p:nvSpPr>
        <p:spPr/>
        <p:txBody>
          <a:bodyPr/>
          <a:lstStyle>
            <a:lvl1pPr>
              <a:defRPr/>
            </a:lvl1pPr>
          </a:lstStyle>
          <a:p>
            <a:fld id="{05BDB02A-24E9-3B44-B39E-BF8F9A15B197}" type="slidenum">
              <a:rPr lang="es-ES"/>
              <a:pPr/>
              <a:t>‹Nº›</a:t>
            </a:fld>
            <a:endParaRPr lang="es-ES"/>
          </a:p>
        </p:txBody>
      </p:sp>
    </p:spTree>
    <p:extLst>
      <p:ext uri="{BB962C8B-B14F-4D97-AF65-F5344CB8AC3E}">
        <p14:creationId xmlns:p14="http://schemas.microsoft.com/office/powerpoint/2010/main" val="3322749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1_Diapositiva de título">
    <p:spTree>
      <p:nvGrpSpPr>
        <p:cNvPr id="1" name=""/>
        <p:cNvGrpSpPr/>
        <p:nvPr/>
      </p:nvGrpSpPr>
      <p:grpSpPr>
        <a:xfrm>
          <a:off x="0" y="0"/>
          <a:ext cx="0" cy="0"/>
          <a:chOff x="0" y="0"/>
          <a:chExt cx="0" cy="0"/>
        </a:xfrm>
      </p:grpSpPr>
      <p:pic>
        <p:nvPicPr>
          <p:cNvPr id="7" name="Imagen 6"/>
          <p:cNvPicPr>
            <a:picLocks noChangeAspect="1"/>
          </p:cNvPicPr>
          <p:nvPr userDrawn="1"/>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44" y="1"/>
            <a:ext cx="1370419" cy="853664"/>
          </a:xfrm>
          <a:prstGeom prst="rect">
            <a:avLst/>
          </a:prstGeom>
        </p:spPr>
      </p:pic>
    </p:spTree>
    <p:extLst>
      <p:ext uri="{BB962C8B-B14F-4D97-AF65-F5344CB8AC3E}">
        <p14:creationId xmlns:p14="http://schemas.microsoft.com/office/powerpoint/2010/main" val="1827950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2_Diapositiva de título">
    <p:spTree>
      <p:nvGrpSpPr>
        <p:cNvPr id="1" name=""/>
        <p:cNvGrpSpPr/>
        <p:nvPr/>
      </p:nvGrpSpPr>
      <p:grpSpPr>
        <a:xfrm>
          <a:off x="0" y="0"/>
          <a:ext cx="0" cy="0"/>
          <a:chOff x="0" y="0"/>
          <a:chExt cx="0" cy="0"/>
        </a:xfrm>
      </p:grpSpPr>
      <p:pic>
        <p:nvPicPr>
          <p:cNvPr id="7" name="Imagen 6"/>
          <p:cNvPicPr>
            <a:picLocks noChangeAspect="1"/>
          </p:cNvPicPr>
          <p:nvPr userDrawn="1"/>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44" y="1"/>
            <a:ext cx="1370419" cy="853664"/>
          </a:xfrm>
          <a:prstGeom prst="rect">
            <a:avLst/>
          </a:prstGeom>
        </p:spPr>
      </p:pic>
    </p:spTree>
    <p:extLst>
      <p:ext uri="{BB962C8B-B14F-4D97-AF65-F5344CB8AC3E}">
        <p14:creationId xmlns:p14="http://schemas.microsoft.com/office/powerpoint/2010/main" val="283008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3_Diapositiva de título">
    <p:spTree>
      <p:nvGrpSpPr>
        <p:cNvPr id="1" name=""/>
        <p:cNvGrpSpPr/>
        <p:nvPr/>
      </p:nvGrpSpPr>
      <p:grpSpPr>
        <a:xfrm>
          <a:off x="0" y="0"/>
          <a:ext cx="0" cy="0"/>
          <a:chOff x="0" y="0"/>
          <a:chExt cx="0" cy="0"/>
        </a:xfrm>
      </p:grpSpPr>
      <p:pic>
        <p:nvPicPr>
          <p:cNvPr id="7" name="Imagen 6"/>
          <p:cNvPicPr>
            <a:picLocks noChangeAspect="1"/>
          </p:cNvPicPr>
          <p:nvPr userDrawn="1"/>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44" y="1"/>
            <a:ext cx="1370419" cy="853664"/>
          </a:xfrm>
          <a:prstGeom prst="rect">
            <a:avLst/>
          </a:prstGeom>
        </p:spPr>
      </p:pic>
    </p:spTree>
    <p:extLst>
      <p:ext uri="{BB962C8B-B14F-4D97-AF65-F5344CB8AC3E}">
        <p14:creationId xmlns:p14="http://schemas.microsoft.com/office/powerpoint/2010/main" val="3787890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4_Diapositiva de título">
    <p:spTree>
      <p:nvGrpSpPr>
        <p:cNvPr id="1" name=""/>
        <p:cNvGrpSpPr/>
        <p:nvPr/>
      </p:nvGrpSpPr>
      <p:grpSpPr>
        <a:xfrm>
          <a:off x="0" y="0"/>
          <a:ext cx="0" cy="0"/>
          <a:chOff x="0" y="0"/>
          <a:chExt cx="0" cy="0"/>
        </a:xfrm>
      </p:grpSpPr>
      <p:pic>
        <p:nvPicPr>
          <p:cNvPr id="7" name="Imagen 6"/>
          <p:cNvPicPr>
            <a:picLocks noChangeAspect="1"/>
          </p:cNvPicPr>
          <p:nvPr userDrawn="1"/>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44" y="1"/>
            <a:ext cx="1370419" cy="853664"/>
          </a:xfrm>
          <a:prstGeom prst="rect">
            <a:avLst/>
          </a:prstGeom>
        </p:spPr>
      </p:pic>
    </p:spTree>
    <p:extLst>
      <p:ext uri="{BB962C8B-B14F-4D97-AF65-F5344CB8AC3E}">
        <p14:creationId xmlns:p14="http://schemas.microsoft.com/office/powerpoint/2010/main" val="3003586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15_Diapositiva de título">
    <p:spTree>
      <p:nvGrpSpPr>
        <p:cNvPr id="1" name=""/>
        <p:cNvGrpSpPr/>
        <p:nvPr/>
      </p:nvGrpSpPr>
      <p:grpSpPr>
        <a:xfrm>
          <a:off x="0" y="0"/>
          <a:ext cx="0" cy="0"/>
          <a:chOff x="0" y="0"/>
          <a:chExt cx="0" cy="0"/>
        </a:xfrm>
      </p:grpSpPr>
      <p:pic>
        <p:nvPicPr>
          <p:cNvPr id="7" name="Imagen 6"/>
          <p:cNvPicPr>
            <a:picLocks noChangeAspect="1"/>
          </p:cNvPicPr>
          <p:nvPr userDrawn="1"/>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44" y="1"/>
            <a:ext cx="1370419" cy="853664"/>
          </a:xfrm>
          <a:prstGeom prst="rect">
            <a:avLst/>
          </a:prstGeom>
        </p:spPr>
      </p:pic>
    </p:spTree>
    <p:extLst>
      <p:ext uri="{BB962C8B-B14F-4D97-AF65-F5344CB8AC3E}">
        <p14:creationId xmlns:p14="http://schemas.microsoft.com/office/powerpoint/2010/main" val="1540048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6_Diapositiva de título">
    <p:spTree>
      <p:nvGrpSpPr>
        <p:cNvPr id="1" name=""/>
        <p:cNvGrpSpPr/>
        <p:nvPr/>
      </p:nvGrpSpPr>
      <p:grpSpPr>
        <a:xfrm>
          <a:off x="0" y="0"/>
          <a:ext cx="0" cy="0"/>
          <a:chOff x="0" y="0"/>
          <a:chExt cx="0" cy="0"/>
        </a:xfrm>
      </p:grpSpPr>
      <p:pic>
        <p:nvPicPr>
          <p:cNvPr id="7" name="Imagen 6"/>
          <p:cNvPicPr>
            <a:picLocks noChangeAspect="1"/>
          </p:cNvPicPr>
          <p:nvPr userDrawn="1"/>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44" y="1"/>
            <a:ext cx="1370419" cy="853664"/>
          </a:xfrm>
          <a:prstGeom prst="rect">
            <a:avLst/>
          </a:prstGeom>
        </p:spPr>
      </p:pic>
    </p:spTree>
    <p:extLst>
      <p:ext uri="{BB962C8B-B14F-4D97-AF65-F5344CB8AC3E}">
        <p14:creationId xmlns:p14="http://schemas.microsoft.com/office/powerpoint/2010/main" val="16617360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17_Diapositiva de título">
    <p:spTree>
      <p:nvGrpSpPr>
        <p:cNvPr id="1" name=""/>
        <p:cNvGrpSpPr/>
        <p:nvPr/>
      </p:nvGrpSpPr>
      <p:grpSpPr>
        <a:xfrm>
          <a:off x="0" y="0"/>
          <a:ext cx="0" cy="0"/>
          <a:chOff x="0" y="0"/>
          <a:chExt cx="0" cy="0"/>
        </a:xfrm>
      </p:grpSpPr>
      <p:pic>
        <p:nvPicPr>
          <p:cNvPr id="7" name="Imagen 6"/>
          <p:cNvPicPr>
            <a:picLocks noChangeAspect="1"/>
          </p:cNvPicPr>
          <p:nvPr userDrawn="1"/>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44" y="1"/>
            <a:ext cx="1370419" cy="853664"/>
          </a:xfrm>
          <a:prstGeom prst="rect">
            <a:avLst/>
          </a:prstGeom>
        </p:spPr>
      </p:pic>
    </p:spTree>
    <p:extLst>
      <p:ext uri="{BB962C8B-B14F-4D97-AF65-F5344CB8AC3E}">
        <p14:creationId xmlns:p14="http://schemas.microsoft.com/office/powerpoint/2010/main" val="1582304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fld id="{666CB477-9A12-3343-BB50-9C4BF9CD0BEE}" type="datetimeFigureOut">
              <a:rPr lang="es-ES"/>
              <a:pPr/>
              <a:t>15/06/2016</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fld id="{771BC74B-1089-5845-B905-F9A12746C1E5}" type="slidenum">
              <a:rPr lang="es-ES"/>
              <a:pPr/>
              <a:t>‹Nº›</a:t>
            </a:fld>
            <a:endParaRPr lang="es-ES"/>
          </a:p>
        </p:txBody>
      </p:sp>
    </p:spTree>
    <p:extLst>
      <p:ext uri="{BB962C8B-B14F-4D97-AF65-F5344CB8AC3E}">
        <p14:creationId xmlns:p14="http://schemas.microsoft.com/office/powerpoint/2010/main" val="5316932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18_Diapositiva de título">
    <p:spTree>
      <p:nvGrpSpPr>
        <p:cNvPr id="1" name=""/>
        <p:cNvGrpSpPr/>
        <p:nvPr/>
      </p:nvGrpSpPr>
      <p:grpSpPr>
        <a:xfrm>
          <a:off x="0" y="0"/>
          <a:ext cx="0" cy="0"/>
          <a:chOff x="0" y="0"/>
          <a:chExt cx="0" cy="0"/>
        </a:xfrm>
      </p:grpSpPr>
      <p:pic>
        <p:nvPicPr>
          <p:cNvPr id="7" name="Imagen 6"/>
          <p:cNvPicPr>
            <a:picLocks noChangeAspect="1"/>
          </p:cNvPicPr>
          <p:nvPr userDrawn="1"/>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44" y="1"/>
            <a:ext cx="1370419" cy="853664"/>
          </a:xfrm>
          <a:prstGeom prst="rect">
            <a:avLst/>
          </a:prstGeom>
        </p:spPr>
      </p:pic>
    </p:spTree>
    <p:extLst>
      <p:ext uri="{BB962C8B-B14F-4D97-AF65-F5344CB8AC3E}">
        <p14:creationId xmlns:p14="http://schemas.microsoft.com/office/powerpoint/2010/main" val="14543539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9_Diapositiva de título">
    <p:spTree>
      <p:nvGrpSpPr>
        <p:cNvPr id="1" name=""/>
        <p:cNvGrpSpPr/>
        <p:nvPr/>
      </p:nvGrpSpPr>
      <p:grpSpPr>
        <a:xfrm>
          <a:off x="0" y="0"/>
          <a:ext cx="0" cy="0"/>
          <a:chOff x="0" y="0"/>
          <a:chExt cx="0" cy="0"/>
        </a:xfrm>
      </p:grpSpPr>
      <p:pic>
        <p:nvPicPr>
          <p:cNvPr id="7" name="Imagen 6"/>
          <p:cNvPicPr>
            <a:picLocks noChangeAspect="1"/>
          </p:cNvPicPr>
          <p:nvPr userDrawn="1"/>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44" y="1"/>
            <a:ext cx="1370419" cy="853664"/>
          </a:xfrm>
          <a:prstGeom prst="rect">
            <a:avLst/>
          </a:prstGeom>
        </p:spPr>
      </p:pic>
    </p:spTree>
    <p:extLst>
      <p:ext uri="{BB962C8B-B14F-4D97-AF65-F5344CB8AC3E}">
        <p14:creationId xmlns:p14="http://schemas.microsoft.com/office/powerpoint/2010/main" val="28607061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20_Diapositiva de título">
    <p:spTree>
      <p:nvGrpSpPr>
        <p:cNvPr id="1" name=""/>
        <p:cNvGrpSpPr/>
        <p:nvPr/>
      </p:nvGrpSpPr>
      <p:grpSpPr>
        <a:xfrm>
          <a:off x="0" y="0"/>
          <a:ext cx="0" cy="0"/>
          <a:chOff x="0" y="0"/>
          <a:chExt cx="0" cy="0"/>
        </a:xfrm>
      </p:grpSpPr>
      <p:pic>
        <p:nvPicPr>
          <p:cNvPr id="7" name="Imagen 6"/>
          <p:cNvPicPr>
            <a:picLocks noChangeAspect="1"/>
          </p:cNvPicPr>
          <p:nvPr userDrawn="1"/>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44" y="1"/>
            <a:ext cx="1370419" cy="853664"/>
          </a:xfrm>
          <a:prstGeom prst="rect">
            <a:avLst/>
          </a:prstGeom>
        </p:spPr>
      </p:pic>
    </p:spTree>
    <p:extLst>
      <p:ext uri="{BB962C8B-B14F-4D97-AF65-F5344CB8AC3E}">
        <p14:creationId xmlns:p14="http://schemas.microsoft.com/office/powerpoint/2010/main" val="4334265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21_Diapositiva de título">
    <p:spTree>
      <p:nvGrpSpPr>
        <p:cNvPr id="1" name=""/>
        <p:cNvGrpSpPr/>
        <p:nvPr/>
      </p:nvGrpSpPr>
      <p:grpSpPr>
        <a:xfrm>
          <a:off x="0" y="0"/>
          <a:ext cx="0" cy="0"/>
          <a:chOff x="0" y="0"/>
          <a:chExt cx="0" cy="0"/>
        </a:xfrm>
      </p:grpSpPr>
      <p:pic>
        <p:nvPicPr>
          <p:cNvPr id="7" name="Imagen 6"/>
          <p:cNvPicPr>
            <a:picLocks noChangeAspect="1"/>
          </p:cNvPicPr>
          <p:nvPr userDrawn="1"/>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44" y="1"/>
            <a:ext cx="1370419" cy="853664"/>
          </a:xfrm>
          <a:prstGeom prst="rect">
            <a:avLst/>
          </a:prstGeom>
        </p:spPr>
      </p:pic>
    </p:spTree>
    <p:extLst>
      <p:ext uri="{BB962C8B-B14F-4D97-AF65-F5344CB8AC3E}">
        <p14:creationId xmlns:p14="http://schemas.microsoft.com/office/powerpoint/2010/main" val="2513171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22_Diapositiva de título">
    <p:spTree>
      <p:nvGrpSpPr>
        <p:cNvPr id="1" name=""/>
        <p:cNvGrpSpPr/>
        <p:nvPr/>
      </p:nvGrpSpPr>
      <p:grpSpPr>
        <a:xfrm>
          <a:off x="0" y="0"/>
          <a:ext cx="0" cy="0"/>
          <a:chOff x="0" y="0"/>
          <a:chExt cx="0" cy="0"/>
        </a:xfrm>
      </p:grpSpPr>
      <p:pic>
        <p:nvPicPr>
          <p:cNvPr id="7" name="Imagen 6"/>
          <p:cNvPicPr>
            <a:picLocks noChangeAspect="1"/>
          </p:cNvPicPr>
          <p:nvPr userDrawn="1"/>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9444" y="1"/>
            <a:ext cx="1370419" cy="853664"/>
          </a:xfrm>
          <a:prstGeom prst="rect">
            <a:avLst/>
          </a:prstGeom>
        </p:spPr>
      </p:pic>
    </p:spTree>
    <p:extLst>
      <p:ext uri="{BB962C8B-B14F-4D97-AF65-F5344CB8AC3E}">
        <p14:creationId xmlns:p14="http://schemas.microsoft.com/office/powerpoint/2010/main" val="2488597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fld id="{8A4B4BDB-D96B-B54F-9C1B-82214793852A}" type="datetimeFigureOut">
              <a:rPr lang="es-ES"/>
              <a:pPr/>
              <a:t>15/06/2016</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fld id="{6DC4A865-EC54-7848-9CCE-0631379C33F7}" type="slidenum">
              <a:rPr lang="es-ES"/>
              <a:pPr/>
              <a:t>‹Nº›</a:t>
            </a:fld>
            <a:endParaRPr lang="es-ES"/>
          </a:p>
        </p:txBody>
      </p:sp>
    </p:spTree>
    <p:extLst>
      <p:ext uri="{BB962C8B-B14F-4D97-AF65-F5344CB8AC3E}">
        <p14:creationId xmlns:p14="http://schemas.microsoft.com/office/powerpoint/2010/main" val="2441516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3"/>
          <p:cNvSpPr>
            <a:spLocks noGrp="1"/>
          </p:cNvSpPr>
          <p:nvPr>
            <p:ph type="dt" sz="half" idx="10"/>
          </p:nvPr>
        </p:nvSpPr>
        <p:spPr/>
        <p:txBody>
          <a:bodyPr/>
          <a:lstStyle>
            <a:lvl1pPr>
              <a:defRPr/>
            </a:lvl1pPr>
          </a:lstStyle>
          <a:p>
            <a:fld id="{3FFA2D30-4C9A-EB43-8BD1-1B3E22F03022}" type="datetimeFigureOut">
              <a:rPr lang="es-ES"/>
              <a:pPr/>
              <a:t>15/06/2016</a:t>
            </a:fld>
            <a:endParaRPr lang="es-ES"/>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fld id="{3C3A6F58-DE05-DE45-B7DD-FB2677FD766D}" type="slidenum">
              <a:rPr lang="es-ES"/>
              <a:pPr/>
              <a:t>‹Nº›</a:t>
            </a:fld>
            <a:endParaRPr lang="es-ES"/>
          </a:p>
        </p:txBody>
      </p:sp>
    </p:spTree>
    <p:extLst>
      <p:ext uri="{BB962C8B-B14F-4D97-AF65-F5344CB8AC3E}">
        <p14:creationId xmlns:p14="http://schemas.microsoft.com/office/powerpoint/2010/main" val="437256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3"/>
          <p:cNvSpPr>
            <a:spLocks noGrp="1"/>
          </p:cNvSpPr>
          <p:nvPr>
            <p:ph type="dt" sz="half" idx="10"/>
          </p:nvPr>
        </p:nvSpPr>
        <p:spPr/>
        <p:txBody>
          <a:bodyPr/>
          <a:lstStyle>
            <a:lvl1pPr>
              <a:defRPr/>
            </a:lvl1pPr>
          </a:lstStyle>
          <a:p>
            <a:fld id="{182858CC-7612-684D-A97F-B4FAF0EBCF76}" type="datetimeFigureOut">
              <a:rPr lang="es-ES"/>
              <a:pPr/>
              <a:t>15/06/2016</a:t>
            </a:fld>
            <a:endParaRPr lang="es-ES"/>
          </a:p>
        </p:txBody>
      </p:sp>
      <p:sp>
        <p:nvSpPr>
          <p:cNvPr id="8" name="Marcador de pie de página 4"/>
          <p:cNvSpPr>
            <a:spLocks noGrp="1"/>
          </p:cNvSpPr>
          <p:nvPr>
            <p:ph type="ftr" sz="quarter" idx="11"/>
          </p:nvPr>
        </p:nvSpPr>
        <p:spPr/>
        <p:txBody>
          <a:bodyPr/>
          <a:lstStyle>
            <a:lvl1pPr>
              <a:defRPr/>
            </a:lvl1pPr>
          </a:lstStyle>
          <a:p>
            <a:pPr>
              <a:defRPr/>
            </a:pPr>
            <a:endParaRPr lang="es-ES"/>
          </a:p>
        </p:txBody>
      </p:sp>
      <p:sp>
        <p:nvSpPr>
          <p:cNvPr id="9" name="Marcador de número de diapositiva 5"/>
          <p:cNvSpPr>
            <a:spLocks noGrp="1"/>
          </p:cNvSpPr>
          <p:nvPr>
            <p:ph type="sldNum" sz="quarter" idx="12"/>
          </p:nvPr>
        </p:nvSpPr>
        <p:spPr/>
        <p:txBody>
          <a:bodyPr/>
          <a:lstStyle>
            <a:lvl1pPr>
              <a:defRPr/>
            </a:lvl1pPr>
          </a:lstStyle>
          <a:p>
            <a:fld id="{F95C225A-E806-6E47-AE37-0FE88C9C4972}" type="slidenum">
              <a:rPr lang="es-ES"/>
              <a:pPr/>
              <a:t>‹Nº›</a:t>
            </a:fld>
            <a:endParaRPr lang="es-ES"/>
          </a:p>
        </p:txBody>
      </p:sp>
    </p:spTree>
    <p:extLst>
      <p:ext uri="{BB962C8B-B14F-4D97-AF65-F5344CB8AC3E}">
        <p14:creationId xmlns:p14="http://schemas.microsoft.com/office/powerpoint/2010/main" val="3815588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3"/>
          <p:cNvSpPr>
            <a:spLocks noGrp="1"/>
          </p:cNvSpPr>
          <p:nvPr>
            <p:ph type="dt" sz="half" idx="10"/>
          </p:nvPr>
        </p:nvSpPr>
        <p:spPr/>
        <p:txBody>
          <a:bodyPr/>
          <a:lstStyle>
            <a:lvl1pPr>
              <a:defRPr/>
            </a:lvl1pPr>
          </a:lstStyle>
          <a:p>
            <a:fld id="{29713D0B-9621-5E42-A5BB-3F03BA15AC4E}" type="datetimeFigureOut">
              <a:rPr lang="es-ES"/>
              <a:pPr/>
              <a:t>15/06/2016</a:t>
            </a:fld>
            <a:endParaRPr lang="es-ES"/>
          </a:p>
        </p:txBody>
      </p:sp>
      <p:sp>
        <p:nvSpPr>
          <p:cNvPr id="4" name="Marcador de pie de página 4"/>
          <p:cNvSpPr>
            <a:spLocks noGrp="1"/>
          </p:cNvSpPr>
          <p:nvPr>
            <p:ph type="ftr" sz="quarter" idx="11"/>
          </p:nvPr>
        </p:nvSpPr>
        <p:spPr/>
        <p:txBody>
          <a:bodyPr/>
          <a:lstStyle>
            <a:lvl1pPr>
              <a:defRPr/>
            </a:lvl1pPr>
          </a:lstStyle>
          <a:p>
            <a:pPr>
              <a:defRPr/>
            </a:pPr>
            <a:endParaRPr lang="es-ES"/>
          </a:p>
        </p:txBody>
      </p:sp>
      <p:sp>
        <p:nvSpPr>
          <p:cNvPr id="5" name="Marcador de número de diapositiva 5"/>
          <p:cNvSpPr>
            <a:spLocks noGrp="1"/>
          </p:cNvSpPr>
          <p:nvPr>
            <p:ph type="sldNum" sz="quarter" idx="12"/>
          </p:nvPr>
        </p:nvSpPr>
        <p:spPr/>
        <p:txBody>
          <a:bodyPr/>
          <a:lstStyle>
            <a:lvl1pPr>
              <a:defRPr/>
            </a:lvl1pPr>
          </a:lstStyle>
          <a:p>
            <a:fld id="{75F13811-DEF0-AE4E-B03F-CED7D9C12381}" type="slidenum">
              <a:rPr lang="es-ES"/>
              <a:pPr/>
              <a:t>‹Nº›</a:t>
            </a:fld>
            <a:endParaRPr lang="es-ES"/>
          </a:p>
        </p:txBody>
      </p:sp>
    </p:spTree>
    <p:extLst>
      <p:ext uri="{BB962C8B-B14F-4D97-AF65-F5344CB8AC3E}">
        <p14:creationId xmlns:p14="http://schemas.microsoft.com/office/powerpoint/2010/main" val="4155815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fld id="{D44432CC-0FB9-7445-82F6-C6B7A8D3D09B}" type="datetimeFigureOut">
              <a:rPr lang="es-ES"/>
              <a:pPr/>
              <a:t>15/06/2016</a:t>
            </a:fld>
            <a:endParaRPr lang="es-ES"/>
          </a:p>
        </p:txBody>
      </p:sp>
      <p:sp>
        <p:nvSpPr>
          <p:cNvPr id="3" name="Marcador de pie de página 4"/>
          <p:cNvSpPr>
            <a:spLocks noGrp="1"/>
          </p:cNvSpPr>
          <p:nvPr>
            <p:ph type="ftr" sz="quarter" idx="11"/>
          </p:nvPr>
        </p:nvSpPr>
        <p:spPr/>
        <p:txBody>
          <a:bodyPr/>
          <a:lstStyle>
            <a:lvl1pPr>
              <a:defRPr/>
            </a:lvl1pPr>
          </a:lstStyle>
          <a:p>
            <a:pPr>
              <a:defRPr/>
            </a:pPr>
            <a:endParaRPr lang="es-ES"/>
          </a:p>
        </p:txBody>
      </p:sp>
      <p:sp>
        <p:nvSpPr>
          <p:cNvPr id="4" name="Marcador de número de diapositiva 5"/>
          <p:cNvSpPr>
            <a:spLocks noGrp="1"/>
          </p:cNvSpPr>
          <p:nvPr>
            <p:ph type="sldNum" sz="quarter" idx="12"/>
          </p:nvPr>
        </p:nvSpPr>
        <p:spPr/>
        <p:txBody>
          <a:bodyPr/>
          <a:lstStyle>
            <a:lvl1pPr>
              <a:defRPr/>
            </a:lvl1pPr>
          </a:lstStyle>
          <a:p>
            <a:fld id="{9C96A1A5-EF0C-3246-934A-A3394863A3D9}" type="slidenum">
              <a:rPr lang="es-ES"/>
              <a:pPr/>
              <a:t>‹Nº›</a:t>
            </a:fld>
            <a:endParaRPr lang="es-ES"/>
          </a:p>
        </p:txBody>
      </p:sp>
    </p:spTree>
    <p:extLst>
      <p:ext uri="{BB962C8B-B14F-4D97-AF65-F5344CB8AC3E}">
        <p14:creationId xmlns:p14="http://schemas.microsoft.com/office/powerpoint/2010/main" val="151409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fld id="{19FE2B80-6B7C-2446-8E1A-FBA8194C9374}" type="datetimeFigureOut">
              <a:rPr lang="es-ES"/>
              <a:pPr/>
              <a:t>15/06/2016</a:t>
            </a:fld>
            <a:endParaRPr lang="es-ES"/>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fld id="{F094534B-D579-1541-A1A6-6050451366EE}" type="slidenum">
              <a:rPr lang="es-ES"/>
              <a:pPr/>
              <a:t>‹Nº›</a:t>
            </a:fld>
            <a:endParaRPr lang="es-ES"/>
          </a:p>
        </p:txBody>
      </p:sp>
    </p:spTree>
    <p:extLst>
      <p:ext uri="{BB962C8B-B14F-4D97-AF65-F5344CB8AC3E}">
        <p14:creationId xmlns:p14="http://schemas.microsoft.com/office/powerpoint/2010/main" val="3135381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_tradnl" noProof="0" smtClean="0"/>
              <a:t>Arrastre la imagen al marcador de posición o haga clic en el icono para agregar</a:t>
            </a:r>
            <a:endParaRPr lang="es-ES" noProof="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fld id="{A788C293-2DB3-934D-907A-EB4EA0CAB968}" type="datetimeFigureOut">
              <a:rPr lang="es-ES"/>
              <a:pPr/>
              <a:t>15/06/2016</a:t>
            </a:fld>
            <a:endParaRPr lang="es-ES"/>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fld id="{E7F4D8A3-E8AB-3D43-9D65-04D79CE01379}" type="slidenum">
              <a:rPr lang="es-ES"/>
              <a:pPr/>
              <a:t>‹Nº›</a:t>
            </a:fld>
            <a:endParaRPr lang="es-ES"/>
          </a:p>
        </p:txBody>
      </p:sp>
    </p:spTree>
    <p:extLst>
      <p:ext uri="{BB962C8B-B14F-4D97-AF65-F5344CB8AC3E}">
        <p14:creationId xmlns:p14="http://schemas.microsoft.com/office/powerpoint/2010/main" val="2402498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6"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3032125" y="274638"/>
            <a:ext cx="56546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_tradnl"/>
              <a:t>Clic para editar título</a:t>
            </a:r>
            <a:endParaRPr lang="es-ES"/>
          </a:p>
        </p:txBody>
      </p:sp>
      <p:sp>
        <p:nvSpPr>
          <p:cNvPr id="1027" name="Marcador de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0972E93C-9E94-4A4E-A0C6-AF4F31220406}" type="datetimeFigureOut">
              <a:rPr lang="es-ES"/>
              <a:pPr/>
              <a:t>15/06/2016</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199BB496-44BB-E747-A295-BC1499B99303}"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9" r:id="rId13"/>
    <p:sldLayoutId id="2147483820" r:id="rId14"/>
    <p:sldLayoutId id="2147483821" r:id="rId15"/>
    <p:sldLayoutId id="2147483822" r:id="rId16"/>
    <p:sldLayoutId id="2147483823" r:id="rId17"/>
    <p:sldLayoutId id="2147483824" r:id="rId18"/>
    <p:sldLayoutId id="2147483825" r:id="rId19"/>
    <p:sldLayoutId id="2147483826" r:id="rId20"/>
    <p:sldLayoutId id="2147483827" r:id="rId21"/>
    <p:sldLayoutId id="2147483828" r:id="rId22"/>
    <p:sldLayoutId id="2147483829" r:id="rId23"/>
    <p:sldLayoutId id="2147483830" r:id="rId24"/>
  </p:sldLayoutIdLst>
  <p:txStyles>
    <p:titleStyle>
      <a:lvl1pPr algn="r" defTabSz="457200" rtl="0" eaLnBrk="0" fontAlgn="base" hangingPunct="0">
        <a:spcBef>
          <a:spcPct val="0"/>
        </a:spcBef>
        <a:spcAft>
          <a:spcPct val="0"/>
        </a:spcAft>
        <a:defRPr sz="3600" kern="1200">
          <a:solidFill>
            <a:srgbClr val="304A9C"/>
          </a:solidFill>
          <a:latin typeface="Myriad Pro"/>
          <a:ea typeface="ＭＳ Ｐゴシック" charset="0"/>
          <a:cs typeface="Myriad Pro"/>
        </a:defRPr>
      </a:lvl1pPr>
      <a:lvl2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2pPr>
      <a:lvl3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3pPr>
      <a:lvl4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4pPr>
      <a:lvl5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5pPr>
      <a:lvl6pPr marL="457200" algn="r" defTabSz="457200" rtl="0" fontAlgn="base">
        <a:spcBef>
          <a:spcPct val="0"/>
        </a:spcBef>
        <a:spcAft>
          <a:spcPct val="0"/>
        </a:spcAft>
        <a:defRPr sz="3600">
          <a:solidFill>
            <a:srgbClr val="304A9C"/>
          </a:solidFill>
          <a:latin typeface="Myriad Pro"/>
          <a:ea typeface="Myriad Pro"/>
          <a:cs typeface="Myriad Pro"/>
        </a:defRPr>
      </a:lvl6pPr>
      <a:lvl7pPr marL="914400" algn="r" defTabSz="457200" rtl="0" fontAlgn="base">
        <a:spcBef>
          <a:spcPct val="0"/>
        </a:spcBef>
        <a:spcAft>
          <a:spcPct val="0"/>
        </a:spcAft>
        <a:defRPr sz="3600">
          <a:solidFill>
            <a:srgbClr val="304A9C"/>
          </a:solidFill>
          <a:latin typeface="Myriad Pro"/>
          <a:ea typeface="Myriad Pro"/>
          <a:cs typeface="Myriad Pro"/>
        </a:defRPr>
      </a:lvl7pPr>
      <a:lvl8pPr marL="1371600" algn="r" defTabSz="457200" rtl="0" fontAlgn="base">
        <a:spcBef>
          <a:spcPct val="0"/>
        </a:spcBef>
        <a:spcAft>
          <a:spcPct val="0"/>
        </a:spcAft>
        <a:defRPr sz="3600">
          <a:solidFill>
            <a:srgbClr val="304A9C"/>
          </a:solidFill>
          <a:latin typeface="Myriad Pro"/>
          <a:ea typeface="Myriad Pro"/>
          <a:cs typeface="Myriad Pro"/>
        </a:defRPr>
      </a:lvl8pPr>
      <a:lvl9pPr marL="1828800" algn="r" defTabSz="457200" rtl="0" fontAlgn="base">
        <a:spcBef>
          <a:spcPct val="0"/>
        </a:spcBef>
        <a:spcAft>
          <a:spcPct val="0"/>
        </a:spcAft>
        <a:defRPr sz="3600">
          <a:solidFill>
            <a:srgbClr val="304A9C"/>
          </a:solidFill>
          <a:latin typeface="Myriad Pro"/>
          <a:ea typeface="Myriad Pro"/>
          <a:cs typeface="Myriad Pro"/>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yriad Pro"/>
          <a:ea typeface="ＭＳ Ｐゴシック" charset="0"/>
          <a:cs typeface="Myriad Pro"/>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yriad Pro"/>
          <a:ea typeface="Myriad Pro"/>
          <a:cs typeface="Myriad Pro"/>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yriad Pro"/>
          <a:ea typeface="Myriad Pro"/>
          <a:cs typeface="Myriad Pro"/>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yriad Pro"/>
          <a:ea typeface="Myriad Pro"/>
          <a:cs typeface="Myriad Pro"/>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yriad Pro"/>
          <a:ea typeface="Myriad Pro"/>
          <a:cs typeface="Myriad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800" b="1" dirty="0"/>
              <a:t>¿Cuál es el marco normativo de las asociaciones de municipios en Colombia?</a:t>
            </a:r>
            <a:endParaRPr lang="es-ES" sz="2800" b="1" dirty="0"/>
          </a:p>
        </p:txBody>
      </p:sp>
      <p:sp>
        <p:nvSpPr>
          <p:cNvPr id="4" name="Rectángulo 3"/>
          <p:cNvSpPr/>
          <p:nvPr/>
        </p:nvSpPr>
        <p:spPr>
          <a:xfrm>
            <a:off x="457199" y="1798044"/>
            <a:ext cx="8229601" cy="28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lgn="just">
              <a:spcBef>
                <a:spcPct val="20000"/>
              </a:spcBef>
            </a:pPr>
            <a:endParaRPr lang="es-ES" sz="2000" dirty="0" smtClean="0">
              <a:latin typeface="Myriad Pro"/>
              <a:cs typeface="Myriad Pro"/>
            </a:endParaRPr>
          </a:p>
          <a:p>
            <a:pPr algn="just">
              <a:spcBef>
                <a:spcPct val="20000"/>
              </a:spcBef>
            </a:pPr>
            <a:r>
              <a:rPr lang="es-ES" sz="2000" dirty="0" smtClean="0">
                <a:latin typeface="Myriad Pro"/>
                <a:cs typeface="Myriad Pro"/>
              </a:rPr>
              <a:t>En general, las figuras de integración </a:t>
            </a:r>
            <a:r>
              <a:rPr lang="es-ES" sz="2000" dirty="0" smtClean="0">
                <a:latin typeface="Myriad Pro"/>
                <a:cs typeface="Myriad Pro"/>
              </a:rPr>
              <a:t>previstas en la Ley 1454 están </a:t>
            </a:r>
            <a:r>
              <a:rPr lang="es-ES" sz="2000" dirty="0" smtClean="0">
                <a:latin typeface="Myriad Pro"/>
                <a:cs typeface="Myriad Pro"/>
              </a:rPr>
              <a:t>orientadas a:</a:t>
            </a:r>
          </a:p>
          <a:p>
            <a:pPr marL="342900" indent="-342900" algn="just">
              <a:buFont typeface="Arial" panose="020B0604020202020204" pitchFamily="34" charset="0"/>
              <a:buChar char="•"/>
            </a:pPr>
            <a:r>
              <a:rPr lang="es-CO" sz="2000" dirty="0" smtClean="0">
                <a:latin typeface="Myriad Pro"/>
              </a:rPr>
              <a:t>Prestación </a:t>
            </a:r>
            <a:r>
              <a:rPr lang="es-CO" sz="2000" dirty="0">
                <a:latin typeface="Myriad Pro"/>
              </a:rPr>
              <a:t>de servicios conjuntos</a:t>
            </a:r>
          </a:p>
          <a:p>
            <a:pPr marL="342900" indent="-342900" algn="just">
              <a:buFont typeface="Arial" panose="020B0604020202020204" pitchFamily="34" charset="0"/>
              <a:buChar char="•"/>
            </a:pPr>
            <a:r>
              <a:rPr lang="es-CO" sz="2000" dirty="0">
                <a:latin typeface="Myriad Pro"/>
              </a:rPr>
              <a:t>Ejecución de obras de ámbito regional</a:t>
            </a:r>
          </a:p>
          <a:p>
            <a:pPr marL="342900" indent="-342900" algn="just">
              <a:buFont typeface="Arial" panose="020B0604020202020204" pitchFamily="34" charset="0"/>
              <a:buChar char="•"/>
            </a:pPr>
            <a:r>
              <a:rPr lang="es-CO" sz="2000" dirty="0">
                <a:latin typeface="Myriad Pro"/>
              </a:rPr>
              <a:t>Cumplimiento de funciones administrativas</a:t>
            </a:r>
          </a:p>
          <a:p>
            <a:pPr marL="342900" indent="-342900" algn="just">
              <a:buFont typeface="Arial" panose="020B0604020202020204" pitchFamily="34" charset="0"/>
              <a:buChar char="•"/>
            </a:pPr>
            <a:r>
              <a:rPr lang="es-CO" sz="2000" dirty="0">
                <a:latin typeface="Myriad Pro"/>
              </a:rPr>
              <a:t>Ejercicio de competencias concertadas entre </a:t>
            </a:r>
            <a:r>
              <a:rPr lang="es-CO" sz="2000" dirty="0" smtClean="0">
                <a:latin typeface="Myriad Pro"/>
              </a:rPr>
              <a:t>sí</a:t>
            </a:r>
          </a:p>
          <a:p>
            <a:pPr marL="342900" indent="-342900" algn="just">
              <a:buFont typeface="Arial" panose="020B0604020202020204" pitchFamily="34" charset="0"/>
              <a:buChar char="•"/>
            </a:pPr>
            <a:endParaRPr lang="es-CO" sz="2000" dirty="0" smtClean="0">
              <a:latin typeface="Myriad Pro"/>
            </a:endParaRPr>
          </a:p>
          <a:p>
            <a:pPr marL="342900" indent="-342900" algn="just">
              <a:buFont typeface="Arial" panose="020B0604020202020204" pitchFamily="34" charset="0"/>
              <a:buChar char="•"/>
            </a:pPr>
            <a:endParaRPr lang="es-CO" sz="2000" dirty="0">
              <a:latin typeface="Myriad Pro"/>
            </a:endParaRPr>
          </a:p>
          <a:p>
            <a:pPr marL="342900" indent="-342900" algn="just">
              <a:buFont typeface="Arial" panose="020B0604020202020204" pitchFamily="34" charset="0"/>
              <a:buChar char="•"/>
            </a:pPr>
            <a:r>
              <a:rPr lang="es-CO" sz="2000" dirty="0">
                <a:latin typeface="Myriad Pro"/>
              </a:rPr>
              <a:t>No pueden generar gastos de funcionamiento adicional ni </a:t>
            </a:r>
            <a:r>
              <a:rPr lang="es-CO" sz="2000" dirty="0" smtClean="0">
                <a:latin typeface="Myriad Pro"/>
              </a:rPr>
              <a:t>burocracia, no pueden recibir aportes para funcionamiento del presupuesto general de la nación, no del sistema general de regalías.</a:t>
            </a:r>
            <a:endParaRPr lang="es-CO" sz="2000" dirty="0">
              <a:latin typeface="Myriad Pro"/>
            </a:endParaRPr>
          </a:p>
        </p:txBody>
      </p:sp>
      <p:sp>
        <p:nvSpPr>
          <p:cNvPr id="5" name="1 Título"/>
          <p:cNvSpPr txBox="1">
            <a:spLocks/>
          </p:cNvSpPr>
          <p:nvPr/>
        </p:nvSpPr>
        <p:spPr bwMode="auto">
          <a:xfrm>
            <a:off x="468313" y="1341438"/>
            <a:ext cx="835183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fontScale="75000" lnSpcReduction="20000"/>
          </a:bodyPr>
          <a:lstStyle>
            <a:lvl1pPr algn="r" defTabSz="457200" rtl="0" eaLnBrk="0" fontAlgn="base" hangingPunct="0">
              <a:spcBef>
                <a:spcPct val="0"/>
              </a:spcBef>
              <a:spcAft>
                <a:spcPct val="0"/>
              </a:spcAft>
              <a:defRPr sz="3600" kern="1200">
                <a:solidFill>
                  <a:srgbClr val="304A9C"/>
                </a:solidFill>
                <a:latin typeface="Myriad Pro"/>
                <a:ea typeface="ＭＳ Ｐゴシック" charset="0"/>
                <a:cs typeface="Myriad Pro"/>
              </a:defRPr>
            </a:lvl1pPr>
            <a:lvl2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2pPr>
            <a:lvl3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3pPr>
            <a:lvl4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4pPr>
            <a:lvl5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5pPr>
            <a:lvl6pPr marL="457200" algn="r" defTabSz="457200" rtl="0" fontAlgn="base">
              <a:spcBef>
                <a:spcPct val="0"/>
              </a:spcBef>
              <a:spcAft>
                <a:spcPct val="0"/>
              </a:spcAft>
              <a:defRPr sz="3600">
                <a:solidFill>
                  <a:srgbClr val="304A9C"/>
                </a:solidFill>
                <a:latin typeface="Myriad Pro"/>
                <a:ea typeface="Myriad Pro"/>
                <a:cs typeface="Myriad Pro"/>
              </a:defRPr>
            </a:lvl6pPr>
            <a:lvl7pPr marL="914400" algn="r" defTabSz="457200" rtl="0" fontAlgn="base">
              <a:spcBef>
                <a:spcPct val="0"/>
              </a:spcBef>
              <a:spcAft>
                <a:spcPct val="0"/>
              </a:spcAft>
              <a:defRPr sz="3600">
                <a:solidFill>
                  <a:srgbClr val="304A9C"/>
                </a:solidFill>
                <a:latin typeface="Myriad Pro"/>
                <a:ea typeface="Myriad Pro"/>
                <a:cs typeface="Myriad Pro"/>
              </a:defRPr>
            </a:lvl7pPr>
            <a:lvl8pPr marL="1371600" algn="r" defTabSz="457200" rtl="0" fontAlgn="base">
              <a:spcBef>
                <a:spcPct val="0"/>
              </a:spcBef>
              <a:spcAft>
                <a:spcPct val="0"/>
              </a:spcAft>
              <a:defRPr sz="3600">
                <a:solidFill>
                  <a:srgbClr val="304A9C"/>
                </a:solidFill>
                <a:latin typeface="Myriad Pro"/>
                <a:ea typeface="Myriad Pro"/>
                <a:cs typeface="Myriad Pro"/>
              </a:defRPr>
            </a:lvl8pPr>
            <a:lvl9pPr marL="1828800" algn="r" defTabSz="457200" rtl="0" fontAlgn="base">
              <a:spcBef>
                <a:spcPct val="0"/>
              </a:spcBef>
              <a:spcAft>
                <a:spcPct val="0"/>
              </a:spcAft>
              <a:defRPr sz="3600">
                <a:solidFill>
                  <a:srgbClr val="304A9C"/>
                </a:solidFill>
                <a:latin typeface="Myriad Pro"/>
                <a:ea typeface="Myriad Pro"/>
                <a:cs typeface="Myriad Pro"/>
              </a:defRPr>
            </a:lvl9pPr>
          </a:lstStyle>
          <a:p>
            <a:pPr fontAlgn="auto">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Tree>
    <p:extLst>
      <p:ext uri="{BB962C8B-B14F-4D97-AF65-F5344CB8AC3E}">
        <p14:creationId xmlns:p14="http://schemas.microsoft.com/office/powerpoint/2010/main" val="2791356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468314" y="1844860"/>
            <a:ext cx="8351836" cy="504753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just" fontAlgn="auto">
              <a:spcBef>
                <a:spcPct val="20000"/>
              </a:spcBef>
              <a:spcAft>
                <a:spcPts val="0"/>
              </a:spcAft>
              <a:buFont typeface="Arial" panose="020B0604020202020204" pitchFamily="34" charset="0"/>
              <a:buChar char="•"/>
              <a:defRPr sz="2000">
                <a:latin typeface="Myriad Pro"/>
                <a:cs typeface="Myriad Pro"/>
              </a:defRPr>
            </a:lvl1pPr>
            <a:lvl2pPr indent="0" algn="ctr">
              <a:spcBef>
                <a:spcPct val="20000"/>
              </a:spcBef>
              <a:buFont typeface="Arial" charset="0"/>
              <a:buNone/>
              <a:defRPr sz="2800">
                <a:solidFill>
                  <a:schemeClr val="tx1">
                    <a:tint val="75000"/>
                  </a:schemeClr>
                </a:solidFill>
                <a:latin typeface="Myriad Pro"/>
                <a:ea typeface="Myriad Pro"/>
                <a:cs typeface="Myriad Pro"/>
              </a:defRPr>
            </a:lvl2pPr>
            <a:lvl3pPr indent="0" algn="ctr">
              <a:spcBef>
                <a:spcPct val="20000"/>
              </a:spcBef>
              <a:buFont typeface="Arial" charset="0"/>
              <a:buNone/>
              <a:defRPr sz="2400">
                <a:solidFill>
                  <a:schemeClr val="tx1">
                    <a:tint val="75000"/>
                  </a:schemeClr>
                </a:solidFill>
                <a:latin typeface="Myriad Pro"/>
                <a:ea typeface="Myriad Pro"/>
                <a:cs typeface="Myriad Pro"/>
              </a:defRPr>
            </a:lvl3pPr>
            <a:lvl4pPr indent="0" algn="ctr">
              <a:spcBef>
                <a:spcPct val="20000"/>
              </a:spcBef>
              <a:buFont typeface="Arial" charset="0"/>
              <a:buNone/>
              <a:defRPr sz="2000">
                <a:solidFill>
                  <a:schemeClr val="tx1">
                    <a:tint val="75000"/>
                  </a:schemeClr>
                </a:solidFill>
                <a:latin typeface="Myriad Pro"/>
                <a:ea typeface="Myriad Pro"/>
                <a:cs typeface="Myriad Pro"/>
              </a:defRPr>
            </a:lvl4pPr>
            <a:lvl5pPr indent="0" algn="ctr">
              <a:spcBef>
                <a:spcPct val="20000"/>
              </a:spcBef>
              <a:buFont typeface="Arial" charset="0"/>
              <a:buNone/>
              <a:defRPr sz="2000">
                <a:solidFill>
                  <a:schemeClr val="tx1">
                    <a:tint val="75000"/>
                  </a:schemeClr>
                </a:solidFill>
                <a:latin typeface="Myriad Pro"/>
                <a:ea typeface="Myriad Pro"/>
                <a:cs typeface="Myriad Pro"/>
              </a:defRPr>
            </a:lvl5pPr>
            <a:lvl6pPr indent="0" algn="ctr">
              <a:spcBef>
                <a:spcPct val="20000"/>
              </a:spcBef>
              <a:buFont typeface="Arial"/>
              <a:buNone/>
              <a:defRPr sz="2000">
                <a:solidFill>
                  <a:schemeClr val="tx1">
                    <a:tint val="75000"/>
                  </a:schemeClr>
                </a:solidFill>
                <a:latin typeface="+mn-lt"/>
                <a:ea typeface="+mn-ea"/>
              </a:defRPr>
            </a:lvl6pPr>
            <a:lvl7pPr indent="0" algn="ctr">
              <a:spcBef>
                <a:spcPct val="20000"/>
              </a:spcBef>
              <a:buFont typeface="Arial"/>
              <a:buNone/>
              <a:defRPr sz="2000">
                <a:solidFill>
                  <a:schemeClr val="tx1">
                    <a:tint val="75000"/>
                  </a:schemeClr>
                </a:solidFill>
                <a:latin typeface="+mn-lt"/>
                <a:ea typeface="+mn-ea"/>
              </a:defRPr>
            </a:lvl7pPr>
            <a:lvl8pPr indent="0" algn="ctr">
              <a:spcBef>
                <a:spcPct val="20000"/>
              </a:spcBef>
              <a:buFont typeface="Arial"/>
              <a:buNone/>
              <a:defRPr sz="2000">
                <a:solidFill>
                  <a:schemeClr val="tx1">
                    <a:tint val="75000"/>
                  </a:schemeClr>
                </a:solidFill>
                <a:latin typeface="+mn-lt"/>
                <a:ea typeface="+mn-ea"/>
              </a:defRPr>
            </a:lvl8pPr>
            <a:lvl9pPr indent="0" algn="ctr">
              <a:spcBef>
                <a:spcPct val="20000"/>
              </a:spcBef>
              <a:buFont typeface="Arial"/>
              <a:buNone/>
              <a:defRPr sz="2000">
                <a:solidFill>
                  <a:schemeClr val="tx1">
                    <a:tint val="75000"/>
                  </a:schemeClr>
                </a:solidFill>
                <a:latin typeface="+mn-lt"/>
                <a:ea typeface="+mn-ea"/>
              </a:defRPr>
            </a:lvl9pPr>
          </a:lstStyle>
          <a:p>
            <a:pPr marL="0" indent="0" algn="ctr">
              <a:buNone/>
            </a:pPr>
            <a:r>
              <a:rPr lang="es-CO" i="1" dirty="0"/>
              <a:t>Las asociaciones de municipios han sido un tanto subvaloradas por el Estado colombiano, pues aunque se han reconocido como figuras óptimas para la provisión de servicios a varios municipios que así lo decidan, no se ha dimensionado su verdadero poder como dinamizadoras del desarrollo regional, e incluso, como contrapartes políticas ante diversos problemas de su territorio y de sus habitantes. </a:t>
            </a:r>
            <a:endParaRPr lang="es-CO" i="1" dirty="0" smtClean="0"/>
          </a:p>
          <a:p>
            <a:pPr marL="0" indent="0" algn="ctr">
              <a:buNone/>
            </a:pPr>
            <a:endParaRPr lang="es-CO" i="1" dirty="0" smtClean="0"/>
          </a:p>
          <a:p>
            <a:pPr marL="0" indent="0" algn="ctr">
              <a:buNone/>
            </a:pPr>
            <a:r>
              <a:rPr lang="es-CO" i="1" dirty="0" smtClean="0"/>
              <a:t>En </a:t>
            </a:r>
            <a:r>
              <a:rPr lang="es-CO" i="1" dirty="0"/>
              <a:t>general carecen de recursos necesarios para financiar sus actividades y enfrentan dificultades para lograr que los socios cumplan con los compromisos financieros pactados. De ello resulta una excesiva vulnerabilidad financiera que se explica entre otras razones, por la ausencia de precisión frente a las funciones que se van a </a:t>
            </a:r>
            <a:r>
              <a:rPr lang="es-CO" i="1" dirty="0" smtClean="0"/>
              <a:t>ejercer</a:t>
            </a:r>
          </a:p>
          <a:p>
            <a:pPr marL="0" indent="0" algn="ctr">
              <a:buNone/>
            </a:pPr>
            <a:endParaRPr lang="es-CO" dirty="0"/>
          </a:p>
          <a:p>
            <a:pPr marL="0" indent="0" algn="r">
              <a:buNone/>
            </a:pPr>
            <a:r>
              <a:rPr lang="es-CO" b="1" dirty="0" smtClean="0"/>
              <a:t>Contraloría General de la República </a:t>
            </a:r>
            <a:endParaRPr lang="es-ES" b="1" dirty="0"/>
          </a:p>
        </p:txBody>
      </p:sp>
      <p:sp>
        <p:nvSpPr>
          <p:cNvPr id="8" name="1 Título"/>
          <p:cNvSpPr txBox="1">
            <a:spLocks/>
          </p:cNvSpPr>
          <p:nvPr/>
        </p:nvSpPr>
        <p:spPr bwMode="auto">
          <a:xfrm>
            <a:off x="468313" y="1341438"/>
            <a:ext cx="835183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fontScale="75000" lnSpcReduction="20000"/>
          </a:bodyPr>
          <a:lstStyle>
            <a:lvl1pPr algn="r" defTabSz="457200" rtl="0" eaLnBrk="0" fontAlgn="base" hangingPunct="0">
              <a:spcBef>
                <a:spcPct val="0"/>
              </a:spcBef>
              <a:spcAft>
                <a:spcPct val="0"/>
              </a:spcAft>
              <a:defRPr sz="3600" kern="1200">
                <a:solidFill>
                  <a:srgbClr val="304A9C"/>
                </a:solidFill>
                <a:latin typeface="Myriad Pro"/>
                <a:ea typeface="ＭＳ Ｐゴシック" charset="0"/>
                <a:cs typeface="Myriad Pro"/>
              </a:defRPr>
            </a:lvl1pPr>
            <a:lvl2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2pPr>
            <a:lvl3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3pPr>
            <a:lvl4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4pPr>
            <a:lvl5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5pPr>
            <a:lvl6pPr marL="457200" algn="r" defTabSz="457200" rtl="0" fontAlgn="base">
              <a:spcBef>
                <a:spcPct val="0"/>
              </a:spcBef>
              <a:spcAft>
                <a:spcPct val="0"/>
              </a:spcAft>
              <a:defRPr sz="3600">
                <a:solidFill>
                  <a:srgbClr val="304A9C"/>
                </a:solidFill>
                <a:latin typeface="Myriad Pro"/>
                <a:ea typeface="Myriad Pro"/>
                <a:cs typeface="Myriad Pro"/>
              </a:defRPr>
            </a:lvl6pPr>
            <a:lvl7pPr marL="914400" algn="r" defTabSz="457200" rtl="0" fontAlgn="base">
              <a:spcBef>
                <a:spcPct val="0"/>
              </a:spcBef>
              <a:spcAft>
                <a:spcPct val="0"/>
              </a:spcAft>
              <a:defRPr sz="3600">
                <a:solidFill>
                  <a:srgbClr val="304A9C"/>
                </a:solidFill>
                <a:latin typeface="Myriad Pro"/>
                <a:ea typeface="Myriad Pro"/>
                <a:cs typeface="Myriad Pro"/>
              </a:defRPr>
            </a:lvl7pPr>
            <a:lvl8pPr marL="1371600" algn="r" defTabSz="457200" rtl="0" fontAlgn="base">
              <a:spcBef>
                <a:spcPct val="0"/>
              </a:spcBef>
              <a:spcAft>
                <a:spcPct val="0"/>
              </a:spcAft>
              <a:defRPr sz="3600">
                <a:solidFill>
                  <a:srgbClr val="304A9C"/>
                </a:solidFill>
                <a:latin typeface="Myriad Pro"/>
                <a:ea typeface="Myriad Pro"/>
                <a:cs typeface="Myriad Pro"/>
              </a:defRPr>
            </a:lvl8pPr>
            <a:lvl9pPr marL="1828800" algn="r" defTabSz="457200" rtl="0" fontAlgn="base">
              <a:spcBef>
                <a:spcPct val="0"/>
              </a:spcBef>
              <a:spcAft>
                <a:spcPct val="0"/>
              </a:spcAft>
              <a:defRPr sz="3600">
                <a:solidFill>
                  <a:srgbClr val="304A9C"/>
                </a:solidFill>
                <a:latin typeface="Myriad Pro"/>
                <a:ea typeface="Myriad Pro"/>
                <a:cs typeface="Myriad Pro"/>
              </a:defRPr>
            </a:lvl9pPr>
          </a:lstStyle>
          <a:p>
            <a:pPr fontAlgn="auto">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
        <p:nvSpPr>
          <p:cNvPr id="10" name="6 CuadroTexto"/>
          <p:cNvSpPr txBox="1"/>
          <p:nvPr/>
        </p:nvSpPr>
        <p:spPr>
          <a:xfrm>
            <a:off x="3135910" y="396052"/>
            <a:ext cx="5545138" cy="1055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3600">
                <a:solidFill>
                  <a:srgbClr val="304A9C"/>
                </a:solidFill>
                <a:latin typeface="Myriad Pro"/>
                <a:cs typeface="Myriad Pro"/>
              </a:defRPr>
            </a:lvl1pPr>
            <a:lvl2pPr algn="r">
              <a:defRPr sz="3600">
                <a:solidFill>
                  <a:srgbClr val="304A9C"/>
                </a:solidFill>
                <a:latin typeface="Myriad Pro"/>
                <a:cs typeface="Myriad Pro"/>
              </a:defRPr>
            </a:lvl2pPr>
            <a:lvl3pPr algn="r">
              <a:defRPr sz="3600">
                <a:solidFill>
                  <a:srgbClr val="304A9C"/>
                </a:solidFill>
                <a:latin typeface="Myriad Pro"/>
                <a:cs typeface="Myriad Pro"/>
              </a:defRPr>
            </a:lvl3pPr>
            <a:lvl4pPr algn="r">
              <a:defRPr sz="3600">
                <a:solidFill>
                  <a:srgbClr val="304A9C"/>
                </a:solidFill>
                <a:latin typeface="Myriad Pro"/>
                <a:cs typeface="Myriad Pro"/>
              </a:defRPr>
            </a:lvl4pPr>
            <a:lvl5pPr algn="r">
              <a:defRPr sz="3600">
                <a:solidFill>
                  <a:srgbClr val="304A9C"/>
                </a:solidFill>
                <a:latin typeface="Myriad Pro"/>
                <a:cs typeface="Myriad Pro"/>
              </a:defRPr>
            </a:lvl5pPr>
            <a:lvl6pPr marL="457200" algn="r" fontAlgn="base">
              <a:spcBef>
                <a:spcPct val="0"/>
              </a:spcBef>
              <a:spcAft>
                <a:spcPct val="0"/>
              </a:spcAft>
              <a:defRPr sz="3600">
                <a:solidFill>
                  <a:srgbClr val="304A9C"/>
                </a:solidFill>
                <a:latin typeface="Myriad Pro"/>
                <a:ea typeface="Myriad Pro"/>
                <a:cs typeface="Myriad Pro"/>
              </a:defRPr>
            </a:lvl6pPr>
            <a:lvl7pPr marL="914400" algn="r" fontAlgn="base">
              <a:spcBef>
                <a:spcPct val="0"/>
              </a:spcBef>
              <a:spcAft>
                <a:spcPct val="0"/>
              </a:spcAft>
              <a:defRPr sz="3600">
                <a:solidFill>
                  <a:srgbClr val="304A9C"/>
                </a:solidFill>
                <a:latin typeface="Myriad Pro"/>
                <a:ea typeface="Myriad Pro"/>
                <a:cs typeface="Myriad Pro"/>
              </a:defRPr>
            </a:lvl7pPr>
            <a:lvl8pPr marL="1371600" algn="r" fontAlgn="base">
              <a:spcBef>
                <a:spcPct val="0"/>
              </a:spcBef>
              <a:spcAft>
                <a:spcPct val="0"/>
              </a:spcAft>
              <a:defRPr sz="3600">
                <a:solidFill>
                  <a:srgbClr val="304A9C"/>
                </a:solidFill>
                <a:latin typeface="Myriad Pro"/>
                <a:ea typeface="Myriad Pro"/>
                <a:cs typeface="Myriad Pro"/>
              </a:defRPr>
            </a:lvl8pPr>
            <a:lvl9pPr marL="1828800" algn="r" fontAlgn="base">
              <a:spcBef>
                <a:spcPct val="0"/>
              </a:spcBef>
              <a:spcAft>
                <a:spcPct val="0"/>
              </a:spcAft>
              <a:defRPr sz="3600">
                <a:solidFill>
                  <a:srgbClr val="304A9C"/>
                </a:solidFill>
                <a:latin typeface="Myriad Pro"/>
                <a:ea typeface="Myriad Pro"/>
                <a:cs typeface="Myriad Pro"/>
              </a:defRPr>
            </a:lvl9pPr>
          </a:lstStyle>
          <a:p>
            <a:r>
              <a:rPr lang="es-ES" sz="2800" b="1" dirty="0" smtClean="0"/>
              <a:t>¿Cuál es la situación actual de las asociaciones de municipios  en Colombia?</a:t>
            </a:r>
            <a:endParaRPr lang="es-ES" sz="2800" b="1" dirty="0"/>
          </a:p>
        </p:txBody>
      </p:sp>
    </p:spTree>
    <p:extLst>
      <p:ext uri="{BB962C8B-B14F-4D97-AF65-F5344CB8AC3E}">
        <p14:creationId xmlns:p14="http://schemas.microsoft.com/office/powerpoint/2010/main" val="1168411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Diagrama"/>
          <p:cNvGraphicFramePr/>
          <p:nvPr>
            <p:extLst>
              <p:ext uri="{D42A27DB-BD31-4B8C-83A1-F6EECF244321}">
                <p14:modId xmlns:p14="http://schemas.microsoft.com/office/powerpoint/2010/main" val="2375399464"/>
              </p:ext>
            </p:extLst>
          </p:nvPr>
        </p:nvGraphicFramePr>
        <p:xfrm>
          <a:off x="694099" y="2009103"/>
          <a:ext cx="7986262" cy="40488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9 Rectángulo"/>
          <p:cNvSpPr/>
          <p:nvPr/>
        </p:nvSpPr>
        <p:spPr>
          <a:xfrm>
            <a:off x="2871988" y="444652"/>
            <a:ext cx="62720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r"/>
            <a:r>
              <a:rPr lang="es-ES" sz="2400" b="1" dirty="0">
                <a:solidFill>
                  <a:srgbClr val="304A9C"/>
                </a:solidFill>
                <a:latin typeface="Myriad Pro"/>
                <a:cs typeface="Myriad Pro"/>
              </a:rPr>
              <a:t>¿Qué acciones del nivel nacional son necesarias para fortalecer las asociaciones municipales?</a:t>
            </a:r>
          </a:p>
        </p:txBody>
      </p:sp>
      <p:sp>
        <p:nvSpPr>
          <p:cNvPr id="6" name="1 Título"/>
          <p:cNvSpPr txBox="1">
            <a:spLocks/>
          </p:cNvSpPr>
          <p:nvPr/>
        </p:nvSpPr>
        <p:spPr bwMode="auto">
          <a:xfrm>
            <a:off x="468313" y="1341438"/>
            <a:ext cx="835183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fontScale="75000" lnSpcReduction="20000"/>
          </a:bodyPr>
          <a:lstStyle>
            <a:lvl1pPr algn="r" defTabSz="457200" rtl="0" eaLnBrk="0" fontAlgn="base" hangingPunct="0">
              <a:spcBef>
                <a:spcPct val="0"/>
              </a:spcBef>
              <a:spcAft>
                <a:spcPct val="0"/>
              </a:spcAft>
              <a:defRPr sz="3600" kern="1200">
                <a:solidFill>
                  <a:srgbClr val="304A9C"/>
                </a:solidFill>
                <a:latin typeface="Myriad Pro"/>
                <a:ea typeface="ＭＳ Ｐゴシック" charset="0"/>
                <a:cs typeface="Myriad Pro"/>
              </a:defRPr>
            </a:lvl1pPr>
            <a:lvl2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2pPr>
            <a:lvl3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3pPr>
            <a:lvl4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4pPr>
            <a:lvl5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5pPr>
            <a:lvl6pPr marL="457200" algn="r" defTabSz="457200" rtl="0" fontAlgn="base">
              <a:spcBef>
                <a:spcPct val="0"/>
              </a:spcBef>
              <a:spcAft>
                <a:spcPct val="0"/>
              </a:spcAft>
              <a:defRPr sz="3600">
                <a:solidFill>
                  <a:srgbClr val="304A9C"/>
                </a:solidFill>
                <a:latin typeface="Myriad Pro"/>
                <a:ea typeface="Myriad Pro"/>
                <a:cs typeface="Myriad Pro"/>
              </a:defRPr>
            </a:lvl6pPr>
            <a:lvl7pPr marL="914400" algn="r" defTabSz="457200" rtl="0" fontAlgn="base">
              <a:spcBef>
                <a:spcPct val="0"/>
              </a:spcBef>
              <a:spcAft>
                <a:spcPct val="0"/>
              </a:spcAft>
              <a:defRPr sz="3600">
                <a:solidFill>
                  <a:srgbClr val="304A9C"/>
                </a:solidFill>
                <a:latin typeface="Myriad Pro"/>
                <a:ea typeface="Myriad Pro"/>
                <a:cs typeface="Myriad Pro"/>
              </a:defRPr>
            </a:lvl7pPr>
            <a:lvl8pPr marL="1371600" algn="r" defTabSz="457200" rtl="0" fontAlgn="base">
              <a:spcBef>
                <a:spcPct val="0"/>
              </a:spcBef>
              <a:spcAft>
                <a:spcPct val="0"/>
              </a:spcAft>
              <a:defRPr sz="3600">
                <a:solidFill>
                  <a:srgbClr val="304A9C"/>
                </a:solidFill>
                <a:latin typeface="Myriad Pro"/>
                <a:ea typeface="Myriad Pro"/>
                <a:cs typeface="Myriad Pro"/>
              </a:defRPr>
            </a:lvl8pPr>
            <a:lvl9pPr marL="1828800" algn="r" defTabSz="457200" rtl="0" fontAlgn="base">
              <a:spcBef>
                <a:spcPct val="0"/>
              </a:spcBef>
              <a:spcAft>
                <a:spcPct val="0"/>
              </a:spcAft>
              <a:defRPr sz="3600">
                <a:solidFill>
                  <a:srgbClr val="304A9C"/>
                </a:solidFill>
                <a:latin typeface="Myriad Pro"/>
                <a:ea typeface="Myriad Pro"/>
                <a:cs typeface="Myriad Pro"/>
              </a:defRPr>
            </a:lvl9pPr>
          </a:lstStyle>
          <a:p>
            <a:pPr fontAlgn="auto">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Tree>
    <p:extLst>
      <p:ext uri="{BB962C8B-B14F-4D97-AF65-F5344CB8AC3E}">
        <p14:creationId xmlns:p14="http://schemas.microsoft.com/office/powerpoint/2010/main" val="2508057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3168832942"/>
              </p:ext>
            </p:extLst>
          </p:nvPr>
        </p:nvGraphicFramePr>
        <p:xfrm>
          <a:off x="1287812" y="1931830"/>
          <a:ext cx="7392549" cy="40174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9 Rectángulo"/>
          <p:cNvSpPr/>
          <p:nvPr/>
        </p:nvSpPr>
        <p:spPr>
          <a:xfrm>
            <a:off x="2871988" y="444652"/>
            <a:ext cx="62720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r"/>
            <a:r>
              <a:rPr lang="es-ES" sz="2400" b="1" dirty="0" smtClean="0">
                <a:solidFill>
                  <a:srgbClr val="304A9C"/>
                </a:solidFill>
                <a:latin typeface="Myriad Pro"/>
                <a:cs typeface="Myriad Pro"/>
              </a:rPr>
              <a:t>¿Cómo acompaña la Federación a las asociaciones </a:t>
            </a:r>
            <a:r>
              <a:rPr lang="es-ES" sz="2400" b="1" dirty="0" err="1" smtClean="0">
                <a:solidFill>
                  <a:srgbClr val="304A9C"/>
                </a:solidFill>
                <a:latin typeface="Myriad Pro"/>
                <a:cs typeface="Myriad Pro"/>
              </a:rPr>
              <a:t>subnacionales</a:t>
            </a:r>
            <a:r>
              <a:rPr lang="es-ES" sz="2400" b="1" dirty="0" smtClean="0">
                <a:solidFill>
                  <a:srgbClr val="304A9C"/>
                </a:solidFill>
                <a:latin typeface="Myriad Pro"/>
                <a:cs typeface="Myriad Pro"/>
              </a:rPr>
              <a:t> de municipios?</a:t>
            </a:r>
            <a:endParaRPr lang="es-ES" sz="2400" b="1" dirty="0">
              <a:solidFill>
                <a:srgbClr val="304A9C"/>
              </a:solidFill>
              <a:latin typeface="Myriad Pro"/>
              <a:cs typeface="Myriad Pro"/>
            </a:endParaRPr>
          </a:p>
        </p:txBody>
      </p:sp>
      <p:sp>
        <p:nvSpPr>
          <p:cNvPr id="9" name="1 Título"/>
          <p:cNvSpPr txBox="1">
            <a:spLocks/>
          </p:cNvSpPr>
          <p:nvPr/>
        </p:nvSpPr>
        <p:spPr bwMode="auto">
          <a:xfrm>
            <a:off x="468313" y="1341438"/>
            <a:ext cx="835183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fontScale="75000" lnSpcReduction="20000"/>
          </a:bodyPr>
          <a:lstStyle>
            <a:lvl1pPr algn="r" defTabSz="457200" rtl="0" eaLnBrk="0" fontAlgn="base" hangingPunct="0">
              <a:spcBef>
                <a:spcPct val="0"/>
              </a:spcBef>
              <a:spcAft>
                <a:spcPct val="0"/>
              </a:spcAft>
              <a:defRPr sz="3600" kern="1200">
                <a:solidFill>
                  <a:srgbClr val="304A9C"/>
                </a:solidFill>
                <a:latin typeface="Myriad Pro"/>
                <a:ea typeface="ＭＳ Ｐゴシック" charset="0"/>
                <a:cs typeface="Myriad Pro"/>
              </a:defRPr>
            </a:lvl1pPr>
            <a:lvl2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2pPr>
            <a:lvl3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3pPr>
            <a:lvl4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4pPr>
            <a:lvl5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5pPr>
            <a:lvl6pPr marL="457200" algn="r" defTabSz="457200" rtl="0" fontAlgn="base">
              <a:spcBef>
                <a:spcPct val="0"/>
              </a:spcBef>
              <a:spcAft>
                <a:spcPct val="0"/>
              </a:spcAft>
              <a:defRPr sz="3600">
                <a:solidFill>
                  <a:srgbClr val="304A9C"/>
                </a:solidFill>
                <a:latin typeface="Myriad Pro"/>
                <a:ea typeface="Myriad Pro"/>
                <a:cs typeface="Myriad Pro"/>
              </a:defRPr>
            </a:lvl6pPr>
            <a:lvl7pPr marL="914400" algn="r" defTabSz="457200" rtl="0" fontAlgn="base">
              <a:spcBef>
                <a:spcPct val="0"/>
              </a:spcBef>
              <a:spcAft>
                <a:spcPct val="0"/>
              </a:spcAft>
              <a:defRPr sz="3600">
                <a:solidFill>
                  <a:srgbClr val="304A9C"/>
                </a:solidFill>
                <a:latin typeface="Myriad Pro"/>
                <a:ea typeface="Myriad Pro"/>
                <a:cs typeface="Myriad Pro"/>
              </a:defRPr>
            </a:lvl7pPr>
            <a:lvl8pPr marL="1371600" algn="r" defTabSz="457200" rtl="0" fontAlgn="base">
              <a:spcBef>
                <a:spcPct val="0"/>
              </a:spcBef>
              <a:spcAft>
                <a:spcPct val="0"/>
              </a:spcAft>
              <a:defRPr sz="3600">
                <a:solidFill>
                  <a:srgbClr val="304A9C"/>
                </a:solidFill>
                <a:latin typeface="Myriad Pro"/>
                <a:ea typeface="Myriad Pro"/>
                <a:cs typeface="Myriad Pro"/>
              </a:defRPr>
            </a:lvl8pPr>
            <a:lvl9pPr marL="1828800" algn="r" defTabSz="457200" rtl="0" fontAlgn="base">
              <a:spcBef>
                <a:spcPct val="0"/>
              </a:spcBef>
              <a:spcAft>
                <a:spcPct val="0"/>
              </a:spcAft>
              <a:defRPr sz="3600">
                <a:solidFill>
                  <a:srgbClr val="304A9C"/>
                </a:solidFill>
                <a:latin typeface="Myriad Pro"/>
                <a:ea typeface="Myriad Pro"/>
                <a:cs typeface="Myriad Pro"/>
              </a:defRPr>
            </a:lvl9pPr>
          </a:lstStyle>
          <a:p>
            <a:pPr fontAlgn="auto">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Tree>
    <p:extLst>
      <p:ext uri="{BB962C8B-B14F-4D97-AF65-F5344CB8AC3E}">
        <p14:creationId xmlns:p14="http://schemas.microsoft.com/office/powerpoint/2010/main" val="2860232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extLst>
              <p:ext uri="{D42A27DB-BD31-4B8C-83A1-F6EECF244321}">
                <p14:modId xmlns:p14="http://schemas.microsoft.com/office/powerpoint/2010/main" val="2387089623"/>
              </p:ext>
            </p:extLst>
          </p:nvPr>
        </p:nvGraphicFramePr>
        <p:xfrm>
          <a:off x="1296746" y="1627020"/>
          <a:ext cx="7038952"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9 Rectángulo"/>
          <p:cNvSpPr/>
          <p:nvPr/>
        </p:nvSpPr>
        <p:spPr>
          <a:xfrm>
            <a:off x="2871988" y="444652"/>
            <a:ext cx="62720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r"/>
            <a:r>
              <a:rPr lang="es-ES" sz="2800" b="1" dirty="0" smtClean="0">
                <a:solidFill>
                  <a:srgbClr val="304A9C"/>
                </a:solidFill>
                <a:latin typeface="Myriad Pro"/>
                <a:cs typeface="Myriad Pro"/>
              </a:rPr>
              <a:t>¿Cuáles son los principales retos para  </a:t>
            </a:r>
            <a:r>
              <a:rPr lang="es-ES" sz="2800" b="1" dirty="0">
                <a:solidFill>
                  <a:srgbClr val="304A9C"/>
                </a:solidFill>
                <a:latin typeface="Myriad Pro"/>
                <a:cs typeface="Myriad Pro"/>
              </a:rPr>
              <a:t>las asociaciones municipales?</a:t>
            </a:r>
          </a:p>
        </p:txBody>
      </p:sp>
      <p:sp>
        <p:nvSpPr>
          <p:cNvPr id="9" name="1 Título"/>
          <p:cNvSpPr txBox="1">
            <a:spLocks/>
          </p:cNvSpPr>
          <p:nvPr/>
        </p:nvSpPr>
        <p:spPr bwMode="auto">
          <a:xfrm>
            <a:off x="468313" y="1341438"/>
            <a:ext cx="835183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fontScale="75000" lnSpcReduction="20000"/>
          </a:bodyPr>
          <a:lstStyle>
            <a:lvl1pPr algn="r" defTabSz="457200" rtl="0" eaLnBrk="0" fontAlgn="base" hangingPunct="0">
              <a:spcBef>
                <a:spcPct val="0"/>
              </a:spcBef>
              <a:spcAft>
                <a:spcPct val="0"/>
              </a:spcAft>
              <a:defRPr sz="3600" kern="1200">
                <a:solidFill>
                  <a:srgbClr val="304A9C"/>
                </a:solidFill>
                <a:latin typeface="Myriad Pro"/>
                <a:ea typeface="ＭＳ Ｐゴシック" charset="0"/>
                <a:cs typeface="Myriad Pro"/>
              </a:defRPr>
            </a:lvl1pPr>
            <a:lvl2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2pPr>
            <a:lvl3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3pPr>
            <a:lvl4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4pPr>
            <a:lvl5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5pPr>
            <a:lvl6pPr marL="457200" algn="r" defTabSz="457200" rtl="0" fontAlgn="base">
              <a:spcBef>
                <a:spcPct val="0"/>
              </a:spcBef>
              <a:spcAft>
                <a:spcPct val="0"/>
              </a:spcAft>
              <a:defRPr sz="3600">
                <a:solidFill>
                  <a:srgbClr val="304A9C"/>
                </a:solidFill>
                <a:latin typeface="Myriad Pro"/>
                <a:ea typeface="Myriad Pro"/>
                <a:cs typeface="Myriad Pro"/>
              </a:defRPr>
            </a:lvl6pPr>
            <a:lvl7pPr marL="914400" algn="r" defTabSz="457200" rtl="0" fontAlgn="base">
              <a:spcBef>
                <a:spcPct val="0"/>
              </a:spcBef>
              <a:spcAft>
                <a:spcPct val="0"/>
              </a:spcAft>
              <a:defRPr sz="3600">
                <a:solidFill>
                  <a:srgbClr val="304A9C"/>
                </a:solidFill>
                <a:latin typeface="Myriad Pro"/>
                <a:ea typeface="Myriad Pro"/>
                <a:cs typeface="Myriad Pro"/>
              </a:defRPr>
            </a:lvl7pPr>
            <a:lvl8pPr marL="1371600" algn="r" defTabSz="457200" rtl="0" fontAlgn="base">
              <a:spcBef>
                <a:spcPct val="0"/>
              </a:spcBef>
              <a:spcAft>
                <a:spcPct val="0"/>
              </a:spcAft>
              <a:defRPr sz="3600">
                <a:solidFill>
                  <a:srgbClr val="304A9C"/>
                </a:solidFill>
                <a:latin typeface="Myriad Pro"/>
                <a:ea typeface="Myriad Pro"/>
                <a:cs typeface="Myriad Pro"/>
              </a:defRPr>
            </a:lvl8pPr>
            <a:lvl9pPr marL="1828800" algn="r" defTabSz="457200" rtl="0" fontAlgn="base">
              <a:spcBef>
                <a:spcPct val="0"/>
              </a:spcBef>
              <a:spcAft>
                <a:spcPct val="0"/>
              </a:spcAft>
              <a:defRPr sz="3600">
                <a:solidFill>
                  <a:srgbClr val="304A9C"/>
                </a:solidFill>
                <a:latin typeface="Myriad Pro"/>
                <a:ea typeface="Myriad Pro"/>
                <a:cs typeface="Myriad Pro"/>
              </a:defRPr>
            </a:lvl9pPr>
          </a:lstStyle>
          <a:p>
            <a:pPr fontAlgn="auto">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Tree>
    <p:extLst>
      <p:ext uri="{BB962C8B-B14F-4D97-AF65-F5344CB8AC3E}">
        <p14:creationId xmlns:p14="http://schemas.microsoft.com/office/powerpoint/2010/main" val="3174886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468314" y="1844860"/>
            <a:ext cx="8351836" cy="504753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just" fontAlgn="auto">
              <a:spcBef>
                <a:spcPct val="20000"/>
              </a:spcBef>
              <a:spcAft>
                <a:spcPts val="0"/>
              </a:spcAft>
              <a:buFont typeface="Arial" panose="020B0604020202020204" pitchFamily="34" charset="0"/>
              <a:buChar char="•"/>
              <a:defRPr sz="2000">
                <a:latin typeface="Myriad Pro"/>
                <a:cs typeface="Myriad Pro"/>
              </a:defRPr>
            </a:lvl1pPr>
            <a:lvl2pPr indent="0" algn="ctr">
              <a:spcBef>
                <a:spcPct val="20000"/>
              </a:spcBef>
              <a:buFont typeface="Arial" charset="0"/>
              <a:buNone/>
              <a:defRPr sz="2800">
                <a:solidFill>
                  <a:schemeClr val="tx1">
                    <a:tint val="75000"/>
                  </a:schemeClr>
                </a:solidFill>
                <a:latin typeface="Myriad Pro"/>
                <a:ea typeface="Myriad Pro"/>
                <a:cs typeface="Myriad Pro"/>
              </a:defRPr>
            </a:lvl2pPr>
            <a:lvl3pPr indent="0" algn="ctr">
              <a:spcBef>
                <a:spcPct val="20000"/>
              </a:spcBef>
              <a:buFont typeface="Arial" charset="0"/>
              <a:buNone/>
              <a:defRPr sz="2400">
                <a:solidFill>
                  <a:schemeClr val="tx1">
                    <a:tint val="75000"/>
                  </a:schemeClr>
                </a:solidFill>
                <a:latin typeface="Myriad Pro"/>
                <a:ea typeface="Myriad Pro"/>
                <a:cs typeface="Myriad Pro"/>
              </a:defRPr>
            </a:lvl3pPr>
            <a:lvl4pPr indent="0" algn="ctr">
              <a:spcBef>
                <a:spcPct val="20000"/>
              </a:spcBef>
              <a:buFont typeface="Arial" charset="0"/>
              <a:buNone/>
              <a:defRPr sz="2000">
                <a:solidFill>
                  <a:schemeClr val="tx1">
                    <a:tint val="75000"/>
                  </a:schemeClr>
                </a:solidFill>
                <a:latin typeface="Myriad Pro"/>
                <a:ea typeface="Myriad Pro"/>
                <a:cs typeface="Myriad Pro"/>
              </a:defRPr>
            </a:lvl4pPr>
            <a:lvl5pPr indent="0" algn="ctr">
              <a:spcBef>
                <a:spcPct val="20000"/>
              </a:spcBef>
              <a:buFont typeface="Arial" charset="0"/>
              <a:buNone/>
              <a:defRPr sz="2000">
                <a:solidFill>
                  <a:schemeClr val="tx1">
                    <a:tint val="75000"/>
                  </a:schemeClr>
                </a:solidFill>
                <a:latin typeface="Myriad Pro"/>
                <a:ea typeface="Myriad Pro"/>
                <a:cs typeface="Myriad Pro"/>
              </a:defRPr>
            </a:lvl5pPr>
            <a:lvl6pPr indent="0" algn="ctr">
              <a:spcBef>
                <a:spcPct val="20000"/>
              </a:spcBef>
              <a:buFont typeface="Arial"/>
              <a:buNone/>
              <a:defRPr sz="2000">
                <a:solidFill>
                  <a:schemeClr val="tx1">
                    <a:tint val="75000"/>
                  </a:schemeClr>
                </a:solidFill>
                <a:latin typeface="+mn-lt"/>
                <a:ea typeface="+mn-ea"/>
              </a:defRPr>
            </a:lvl6pPr>
            <a:lvl7pPr indent="0" algn="ctr">
              <a:spcBef>
                <a:spcPct val="20000"/>
              </a:spcBef>
              <a:buFont typeface="Arial"/>
              <a:buNone/>
              <a:defRPr sz="2000">
                <a:solidFill>
                  <a:schemeClr val="tx1">
                    <a:tint val="75000"/>
                  </a:schemeClr>
                </a:solidFill>
                <a:latin typeface="+mn-lt"/>
                <a:ea typeface="+mn-ea"/>
              </a:defRPr>
            </a:lvl7pPr>
            <a:lvl8pPr indent="0" algn="ctr">
              <a:spcBef>
                <a:spcPct val="20000"/>
              </a:spcBef>
              <a:buFont typeface="Arial"/>
              <a:buNone/>
              <a:defRPr sz="2000">
                <a:solidFill>
                  <a:schemeClr val="tx1">
                    <a:tint val="75000"/>
                  </a:schemeClr>
                </a:solidFill>
                <a:latin typeface="+mn-lt"/>
                <a:ea typeface="+mn-ea"/>
              </a:defRPr>
            </a:lvl8pPr>
            <a:lvl9pPr indent="0" algn="ctr">
              <a:spcBef>
                <a:spcPct val="20000"/>
              </a:spcBef>
              <a:buFont typeface="Arial"/>
              <a:buNone/>
              <a:defRPr sz="2000">
                <a:solidFill>
                  <a:schemeClr val="tx1">
                    <a:tint val="75000"/>
                  </a:schemeClr>
                </a:solidFill>
                <a:latin typeface="+mn-lt"/>
                <a:ea typeface="+mn-ea"/>
              </a:defRPr>
            </a:lvl9pPr>
          </a:lstStyle>
          <a:p>
            <a:pPr marL="0" indent="0">
              <a:buNone/>
            </a:pPr>
            <a:r>
              <a:rPr lang="es-CO" dirty="0" smtClean="0"/>
              <a:t>Muchos pequeños </a:t>
            </a:r>
            <a:r>
              <a:rPr lang="es-CO" dirty="0"/>
              <a:t>municipios </a:t>
            </a:r>
            <a:r>
              <a:rPr lang="es-CO" dirty="0" smtClean="0"/>
              <a:t>colombianos enfrentan </a:t>
            </a:r>
            <a:r>
              <a:rPr lang="es-CO" dirty="0"/>
              <a:t>dificultades para asegurar la prestación eficiente de los servicios a su cargo. </a:t>
            </a:r>
            <a:r>
              <a:rPr lang="es-CO" dirty="0" smtClean="0"/>
              <a:t>Es necesario adecuar el marco normativo e institucional para aprovechar las ventajas de la </a:t>
            </a:r>
            <a:r>
              <a:rPr lang="es-CO" dirty="0" err="1" smtClean="0"/>
              <a:t>asociatividad</a:t>
            </a:r>
            <a:r>
              <a:rPr lang="es-CO" dirty="0" smtClean="0"/>
              <a:t> en áreas como:</a:t>
            </a:r>
          </a:p>
          <a:p>
            <a:endParaRPr lang="es-CO" dirty="0" smtClean="0"/>
          </a:p>
          <a:p>
            <a:r>
              <a:rPr lang="es-CO" dirty="0" smtClean="0"/>
              <a:t>Creación </a:t>
            </a:r>
            <a:r>
              <a:rPr lang="es-CO" dirty="0"/>
              <a:t>de empresas regionales prestadoras de servicios públicos</a:t>
            </a:r>
          </a:p>
          <a:p>
            <a:r>
              <a:rPr lang="es-CO" dirty="0"/>
              <a:t>domiciliarios, </a:t>
            </a:r>
            <a:r>
              <a:rPr lang="es-CO" dirty="0" smtClean="0"/>
              <a:t>incorporando formas societarias mixtas (con participación del sector privado) </a:t>
            </a:r>
          </a:p>
          <a:p>
            <a:r>
              <a:rPr lang="es-CO" dirty="0" smtClean="0"/>
              <a:t>Ejercicio </a:t>
            </a:r>
            <a:r>
              <a:rPr lang="es-CO" dirty="0"/>
              <a:t>de </a:t>
            </a:r>
            <a:r>
              <a:rPr lang="es-CO" dirty="0" smtClean="0"/>
              <a:t>funciones administrativas, ya que el régimen competencial no diferencia tamaños y capacidades de los municipios</a:t>
            </a:r>
          </a:p>
          <a:p>
            <a:r>
              <a:rPr lang="es-CO" dirty="0" smtClean="0"/>
              <a:t>Integración territorial </a:t>
            </a:r>
            <a:r>
              <a:rPr lang="es-CO" dirty="0"/>
              <a:t>y de </a:t>
            </a:r>
            <a:r>
              <a:rPr lang="es-CO" dirty="0" smtClean="0"/>
              <a:t>mercados</a:t>
            </a:r>
            <a:r>
              <a:rPr lang="es-CO" dirty="0"/>
              <a:t>. </a:t>
            </a:r>
            <a:r>
              <a:rPr lang="es-CO" dirty="0" smtClean="0"/>
              <a:t>Tema estratégico en la construcción de paz a partir de oportunidades productivas para áreas rurales</a:t>
            </a:r>
          </a:p>
        </p:txBody>
      </p:sp>
      <p:sp>
        <p:nvSpPr>
          <p:cNvPr id="8" name="1 Título"/>
          <p:cNvSpPr txBox="1">
            <a:spLocks/>
          </p:cNvSpPr>
          <p:nvPr/>
        </p:nvSpPr>
        <p:spPr bwMode="auto">
          <a:xfrm>
            <a:off x="468313" y="1341438"/>
            <a:ext cx="835183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fontScale="75000" lnSpcReduction="20000"/>
          </a:bodyPr>
          <a:lstStyle>
            <a:lvl1pPr algn="r" defTabSz="457200" rtl="0" eaLnBrk="0" fontAlgn="base" hangingPunct="0">
              <a:spcBef>
                <a:spcPct val="0"/>
              </a:spcBef>
              <a:spcAft>
                <a:spcPct val="0"/>
              </a:spcAft>
              <a:defRPr sz="3600" kern="1200">
                <a:solidFill>
                  <a:srgbClr val="304A9C"/>
                </a:solidFill>
                <a:latin typeface="Myriad Pro"/>
                <a:ea typeface="ＭＳ Ｐゴシック" charset="0"/>
                <a:cs typeface="Myriad Pro"/>
              </a:defRPr>
            </a:lvl1pPr>
            <a:lvl2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2pPr>
            <a:lvl3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3pPr>
            <a:lvl4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4pPr>
            <a:lvl5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5pPr>
            <a:lvl6pPr marL="457200" algn="r" defTabSz="457200" rtl="0" fontAlgn="base">
              <a:spcBef>
                <a:spcPct val="0"/>
              </a:spcBef>
              <a:spcAft>
                <a:spcPct val="0"/>
              </a:spcAft>
              <a:defRPr sz="3600">
                <a:solidFill>
                  <a:srgbClr val="304A9C"/>
                </a:solidFill>
                <a:latin typeface="Myriad Pro"/>
                <a:ea typeface="Myriad Pro"/>
                <a:cs typeface="Myriad Pro"/>
              </a:defRPr>
            </a:lvl6pPr>
            <a:lvl7pPr marL="914400" algn="r" defTabSz="457200" rtl="0" fontAlgn="base">
              <a:spcBef>
                <a:spcPct val="0"/>
              </a:spcBef>
              <a:spcAft>
                <a:spcPct val="0"/>
              </a:spcAft>
              <a:defRPr sz="3600">
                <a:solidFill>
                  <a:srgbClr val="304A9C"/>
                </a:solidFill>
                <a:latin typeface="Myriad Pro"/>
                <a:ea typeface="Myriad Pro"/>
                <a:cs typeface="Myriad Pro"/>
              </a:defRPr>
            </a:lvl7pPr>
            <a:lvl8pPr marL="1371600" algn="r" defTabSz="457200" rtl="0" fontAlgn="base">
              <a:spcBef>
                <a:spcPct val="0"/>
              </a:spcBef>
              <a:spcAft>
                <a:spcPct val="0"/>
              </a:spcAft>
              <a:defRPr sz="3600">
                <a:solidFill>
                  <a:srgbClr val="304A9C"/>
                </a:solidFill>
                <a:latin typeface="Myriad Pro"/>
                <a:ea typeface="Myriad Pro"/>
                <a:cs typeface="Myriad Pro"/>
              </a:defRPr>
            </a:lvl8pPr>
            <a:lvl9pPr marL="1828800" algn="r" defTabSz="457200" rtl="0" fontAlgn="base">
              <a:spcBef>
                <a:spcPct val="0"/>
              </a:spcBef>
              <a:spcAft>
                <a:spcPct val="0"/>
              </a:spcAft>
              <a:defRPr sz="3600">
                <a:solidFill>
                  <a:srgbClr val="304A9C"/>
                </a:solidFill>
                <a:latin typeface="Myriad Pro"/>
                <a:ea typeface="Myriad Pro"/>
                <a:cs typeface="Myriad Pro"/>
              </a:defRPr>
            </a:lvl9pPr>
          </a:lstStyle>
          <a:p>
            <a:pPr fontAlgn="auto">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
        <p:nvSpPr>
          <p:cNvPr id="10" name="6 CuadroTexto"/>
          <p:cNvSpPr txBox="1"/>
          <p:nvPr/>
        </p:nvSpPr>
        <p:spPr>
          <a:xfrm>
            <a:off x="3135910" y="396052"/>
            <a:ext cx="5545138" cy="1055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3600">
                <a:solidFill>
                  <a:srgbClr val="304A9C"/>
                </a:solidFill>
                <a:latin typeface="Myriad Pro"/>
                <a:cs typeface="Myriad Pro"/>
              </a:defRPr>
            </a:lvl1pPr>
            <a:lvl2pPr algn="r">
              <a:defRPr sz="3600">
                <a:solidFill>
                  <a:srgbClr val="304A9C"/>
                </a:solidFill>
                <a:latin typeface="Myriad Pro"/>
                <a:cs typeface="Myriad Pro"/>
              </a:defRPr>
            </a:lvl2pPr>
            <a:lvl3pPr algn="r">
              <a:defRPr sz="3600">
                <a:solidFill>
                  <a:srgbClr val="304A9C"/>
                </a:solidFill>
                <a:latin typeface="Myriad Pro"/>
                <a:cs typeface="Myriad Pro"/>
              </a:defRPr>
            </a:lvl3pPr>
            <a:lvl4pPr algn="r">
              <a:defRPr sz="3600">
                <a:solidFill>
                  <a:srgbClr val="304A9C"/>
                </a:solidFill>
                <a:latin typeface="Myriad Pro"/>
                <a:cs typeface="Myriad Pro"/>
              </a:defRPr>
            </a:lvl4pPr>
            <a:lvl5pPr algn="r">
              <a:defRPr sz="3600">
                <a:solidFill>
                  <a:srgbClr val="304A9C"/>
                </a:solidFill>
                <a:latin typeface="Myriad Pro"/>
                <a:cs typeface="Myriad Pro"/>
              </a:defRPr>
            </a:lvl5pPr>
            <a:lvl6pPr marL="457200" algn="r" fontAlgn="base">
              <a:spcBef>
                <a:spcPct val="0"/>
              </a:spcBef>
              <a:spcAft>
                <a:spcPct val="0"/>
              </a:spcAft>
              <a:defRPr sz="3600">
                <a:solidFill>
                  <a:srgbClr val="304A9C"/>
                </a:solidFill>
                <a:latin typeface="Myriad Pro"/>
                <a:ea typeface="Myriad Pro"/>
                <a:cs typeface="Myriad Pro"/>
              </a:defRPr>
            </a:lvl6pPr>
            <a:lvl7pPr marL="914400" algn="r" fontAlgn="base">
              <a:spcBef>
                <a:spcPct val="0"/>
              </a:spcBef>
              <a:spcAft>
                <a:spcPct val="0"/>
              </a:spcAft>
              <a:defRPr sz="3600">
                <a:solidFill>
                  <a:srgbClr val="304A9C"/>
                </a:solidFill>
                <a:latin typeface="Myriad Pro"/>
                <a:ea typeface="Myriad Pro"/>
                <a:cs typeface="Myriad Pro"/>
              </a:defRPr>
            </a:lvl7pPr>
            <a:lvl8pPr marL="1371600" algn="r" fontAlgn="base">
              <a:spcBef>
                <a:spcPct val="0"/>
              </a:spcBef>
              <a:spcAft>
                <a:spcPct val="0"/>
              </a:spcAft>
              <a:defRPr sz="3600">
                <a:solidFill>
                  <a:srgbClr val="304A9C"/>
                </a:solidFill>
                <a:latin typeface="Myriad Pro"/>
                <a:ea typeface="Myriad Pro"/>
                <a:cs typeface="Myriad Pro"/>
              </a:defRPr>
            </a:lvl8pPr>
            <a:lvl9pPr marL="1828800" algn="r" fontAlgn="base">
              <a:spcBef>
                <a:spcPct val="0"/>
              </a:spcBef>
              <a:spcAft>
                <a:spcPct val="0"/>
              </a:spcAft>
              <a:defRPr sz="3600">
                <a:solidFill>
                  <a:srgbClr val="304A9C"/>
                </a:solidFill>
                <a:latin typeface="Myriad Pro"/>
                <a:ea typeface="Myriad Pro"/>
                <a:cs typeface="Myriad Pro"/>
              </a:defRPr>
            </a:lvl9pPr>
          </a:lstStyle>
          <a:p>
            <a:r>
              <a:rPr lang="es-ES" sz="2400" b="1" dirty="0" smtClean="0"/>
              <a:t>¿Cómo pueden mejorar las asociaciones municipales los servicios públicos en Colombia?</a:t>
            </a:r>
            <a:endParaRPr lang="es-ES" sz="2400" b="1" dirty="0"/>
          </a:p>
        </p:txBody>
      </p:sp>
    </p:spTree>
    <p:extLst>
      <p:ext uri="{BB962C8B-B14F-4D97-AF65-F5344CB8AC3E}">
        <p14:creationId xmlns:p14="http://schemas.microsoft.com/office/powerpoint/2010/main" val="21933176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3"/>
          <p:cNvSpPr txBox="1">
            <a:spLocks noChangeArrowheads="1"/>
          </p:cNvSpPr>
          <p:nvPr/>
        </p:nvSpPr>
        <p:spPr bwMode="auto">
          <a:xfrm>
            <a:off x="611188" y="1484313"/>
            <a:ext cx="5810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fontAlgn="auto" hangingPunct="1">
              <a:spcBef>
                <a:spcPts val="0"/>
              </a:spcBef>
              <a:spcAft>
                <a:spcPts val="0"/>
              </a:spcAft>
              <a:defRPr/>
            </a:pPr>
            <a:r>
              <a:rPr lang="es-ES" altLang="es-CO" sz="7200" b="1" dirty="0" smtClean="0">
                <a:solidFill>
                  <a:srgbClr val="003399"/>
                </a:solidFill>
                <a:latin typeface="Arial" panose="020B0604020202020204" pitchFamily="34" charset="0"/>
                <a:ea typeface="+mn-ea"/>
                <a:cs typeface="Arial" panose="020B0604020202020204" pitchFamily="34" charset="0"/>
              </a:rPr>
              <a:t>GRACIAS</a:t>
            </a:r>
          </a:p>
        </p:txBody>
      </p:sp>
      <p:sp>
        <p:nvSpPr>
          <p:cNvPr id="188419" name="4 Subtítulo"/>
          <p:cNvSpPr txBox="1">
            <a:spLocks/>
          </p:cNvSpPr>
          <p:nvPr/>
        </p:nvSpPr>
        <p:spPr bwMode="auto">
          <a:xfrm>
            <a:off x="2258475" y="3854248"/>
            <a:ext cx="6885525" cy="186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algn="ctr" eaLnBrk="1" hangingPunct="1">
              <a:spcBef>
                <a:spcPct val="20000"/>
              </a:spcBef>
              <a:buFont typeface="Arial" charset="0"/>
              <a:buNone/>
            </a:pPr>
            <a:r>
              <a:rPr lang="es-CO" sz="2000" b="1" dirty="0" smtClean="0">
                <a:solidFill>
                  <a:srgbClr val="003399"/>
                </a:solidFill>
                <a:latin typeface="Myriad Pro"/>
                <a:cs typeface="Arial" charset="0"/>
              </a:rPr>
              <a:t>Gilberto Toro Giraldo</a:t>
            </a:r>
            <a:endParaRPr lang="es-CO" sz="2000" b="1" dirty="0">
              <a:solidFill>
                <a:srgbClr val="003399"/>
              </a:solidFill>
              <a:latin typeface="Myriad Pro"/>
              <a:cs typeface="Arial" charset="0"/>
            </a:endParaRPr>
          </a:p>
          <a:p>
            <a:pPr algn="ctr" eaLnBrk="1" hangingPunct="1">
              <a:spcBef>
                <a:spcPct val="20000"/>
              </a:spcBef>
            </a:pPr>
            <a:r>
              <a:rPr lang="es-CO" sz="2000" b="1" dirty="0" smtClean="0">
                <a:solidFill>
                  <a:srgbClr val="003399"/>
                </a:solidFill>
                <a:latin typeface="Myriad Pro"/>
                <a:cs typeface="Arial" charset="0"/>
              </a:rPr>
              <a:t>Director Ejecutivo </a:t>
            </a:r>
          </a:p>
          <a:p>
            <a:pPr algn="ctr" eaLnBrk="1" hangingPunct="1">
              <a:spcBef>
                <a:spcPct val="20000"/>
              </a:spcBef>
            </a:pPr>
            <a:r>
              <a:rPr lang="es-CO" sz="2000" b="1" dirty="0" smtClean="0">
                <a:solidFill>
                  <a:srgbClr val="003399"/>
                </a:solidFill>
                <a:latin typeface="Myriad Pro"/>
                <a:cs typeface="Arial" charset="0"/>
              </a:rPr>
              <a:t>Federación </a:t>
            </a:r>
            <a:r>
              <a:rPr lang="es-CO" sz="2000" b="1" dirty="0">
                <a:solidFill>
                  <a:srgbClr val="003399"/>
                </a:solidFill>
                <a:latin typeface="Myriad Pro"/>
                <a:cs typeface="Arial" charset="0"/>
              </a:rPr>
              <a:t>Colombiana de </a:t>
            </a:r>
            <a:r>
              <a:rPr lang="es-CO" sz="2000" b="1" dirty="0" smtClean="0">
                <a:solidFill>
                  <a:srgbClr val="003399"/>
                </a:solidFill>
                <a:latin typeface="Myriad Pro"/>
                <a:cs typeface="Arial" charset="0"/>
              </a:rPr>
              <a:t>Municipios</a:t>
            </a:r>
          </a:p>
          <a:p>
            <a:pPr algn="ctr" eaLnBrk="1" hangingPunct="1">
              <a:spcBef>
                <a:spcPct val="20000"/>
              </a:spcBef>
              <a:buFont typeface="Arial" charset="0"/>
              <a:buNone/>
            </a:pPr>
            <a:r>
              <a:rPr lang="es-CO" sz="2000" b="1" dirty="0" smtClean="0">
                <a:solidFill>
                  <a:srgbClr val="003399"/>
                </a:solidFill>
                <a:latin typeface="Myriad Pro"/>
                <a:cs typeface="Arial" charset="0"/>
              </a:rPr>
              <a:t>@</a:t>
            </a:r>
            <a:r>
              <a:rPr lang="es-CO" sz="2000" b="1" dirty="0" err="1" smtClean="0">
                <a:solidFill>
                  <a:srgbClr val="003399"/>
                </a:solidFill>
                <a:latin typeface="Myriad Pro"/>
                <a:cs typeface="Arial" charset="0"/>
              </a:rPr>
              <a:t>GilbertoToroG</a:t>
            </a:r>
            <a:endParaRPr lang="es-CO" sz="2000" b="1" dirty="0" smtClean="0">
              <a:solidFill>
                <a:srgbClr val="003399"/>
              </a:solidFill>
              <a:latin typeface="Myriad Pro"/>
              <a:cs typeface="Arial" charset="0"/>
            </a:endParaRPr>
          </a:p>
          <a:p>
            <a:pPr algn="ctr" eaLnBrk="1" hangingPunct="1">
              <a:spcBef>
                <a:spcPct val="20000"/>
              </a:spcBef>
              <a:buFont typeface="Arial" charset="0"/>
              <a:buNone/>
            </a:pPr>
            <a:r>
              <a:rPr lang="es-CO" sz="2000" b="1" dirty="0">
                <a:solidFill>
                  <a:srgbClr val="003399"/>
                </a:solidFill>
                <a:latin typeface="Myriad Pro"/>
                <a:cs typeface="Arial" charset="0"/>
              </a:rPr>
              <a:t>g</a:t>
            </a:r>
            <a:r>
              <a:rPr lang="es-CO" sz="2000" b="1" dirty="0" smtClean="0">
                <a:solidFill>
                  <a:srgbClr val="003399"/>
                </a:solidFill>
                <a:latin typeface="Myriad Pro"/>
                <a:cs typeface="Arial" charset="0"/>
              </a:rPr>
              <a:t>ilberto.toro@fcm.org.co</a:t>
            </a:r>
            <a:endParaRPr lang="es-CO" sz="2000" b="1" dirty="0">
              <a:solidFill>
                <a:srgbClr val="003399"/>
              </a:solidFill>
              <a:latin typeface="Myriad Pro"/>
              <a:cs typeface="Arial" charset="0"/>
            </a:endParaRPr>
          </a:p>
          <a:p>
            <a:pPr algn="ctr" eaLnBrk="1" hangingPunct="1">
              <a:spcBef>
                <a:spcPct val="20000"/>
              </a:spcBef>
              <a:buFont typeface="Arial" charset="0"/>
              <a:buNone/>
            </a:pPr>
            <a:endParaRPr lang="es-CO" sz="2400" dirty="0">
              <a:solidFill>
                <a:srgbClr val="003399"/>
              </a:solidFill>
              <a:effectLst>
                <a:outerShdw blurRad="38100" dist="38100" dir="2700000" algn="tl">
                  <a:srgbClr val="DDDDDD"/>
                </a:outerShdw>
              </a:effectLst>
              <a:latin typeface="Myriad Pro"/>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5"/>
          <p:cNvSpPr txBox="1">
            <a:spLocks/>
          </p:cNvSpPr>
          <p:nvPr/>
        </p:nvSpPr>
        <p:spPr>
          <a:xfrm>
            <a:off x="968375" y="2224088"/>
            <a:ext cx="7315200" cy="1665287"/>
          </a:xfrm>
          <a:prstGeom prst="rect">
            <a:avLst/>
          </a:prstGeom>
        </p:spPr>
        <p:txBody>
          <a:bodyPr anchor="ct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algn="ctr" eaLnBrk="1" hangingPunct="1"/>
            <a:endParaRPr lang="es-CO" sz="2800" b="1" dirty="0">
              <a:solidFill>
                <a:srgbClr val="17375E"/>
              </a:solidFill>
              <a:latin typeface="Arial" charset="0"/>
              <a:cs typeface="Arial" charset="0"/>
            </a:endParaRPr>
          </a:p>
        </p:txBody>
      </p:sp>
      <p:sp>
        <p:nvSpPr>
          <p:cNvPr id="7" name="CuadroTexto 6"/>
          <p:cNvSpPr txBox="1"/>
          <p:nvPr/>
        </p:nvSpPr>
        <p:spPr>
          <a:xfrm>
            <a:off x="690042" y="4897511"/>
            <a:ext cx="7942875" cy="523220"/>
          </a:xfrm>
          <a:prstGeom prst="rect">
            <a:avLst/>
          </a:prstGeom>
          <a:noFill/>
        </p:spPr>
        <p:txBody>
          <a:bodyPr wrap="square" rtlCol="0">
            <a:spAutoFit/>
          </a:bodyPr>
          <a:lstStyle/>
          <a:p>
            <a:pPr algn="ctr"/>
            <a:r>
              <a:rPr lang="es-ES" sz="1400" dirty="0" smtClean="0">
                <a:latin typeface="Myriad Pro"/>
                <a:cs typeface="Myriad Pro"/>
              </a:rPr>
              <a:t>XXII Conferencia Interamericana de alcaldes y autoridades locales </a:t>
            </a:r>
          </a:p>
          <a:p>
            <a:pPr algn="ctr"/>
            <a:r>
              <a:rPr lang="es-ES" sz="1400" dirty="0" smtClean="0">
                <a:latin typeface="Myriad Pro"/>
                <a:cs typeface="Myriad Pro"/>
              </a:rPr>
              <a:t>Miami, junio 13 – 16 de 2016</a:t>
            </a:r>
            <a:endParaRPr lang="es-ES" sz="1400" dirty="0">
              <a:latin typeface="Myriad Pro"/>
              <a:cs typeface="Myriad Pro"/>
            </a:endParaRPr>
          </a:p>
        </p:txBody>
      </p:sp>
      <p:sp>
        <p:nvSpPr>
          <p:cNvPr id="13" name="CuadroTexto 12"/>
          <p:cNvSpPr txBox="1"/>
          <p:nvPr/>
        </p:nvSpPr>
        <p:spPr>
          <a:xfrm>
            <a:off x="927074" y="3816660"/>
            <a:ext cx="6700872" cy="707886"/>
          </a:xfrm>
          <a:prstGeom prst="rect">
            <a:avLst/>
          </a:prstGeom>
          <a:noFill/>
        </p:spPr>
        <p:txBody>
          <a:bodyPr wrap="none" rtlCol="0">
            <a:spAutoFit/>
          </a:bodyPr>
          <a:lstStyle/>
          <a:p>
            <a:pPr algn="ctr"/>
            <a:r>
              <a:rPr lang="es-CO" sz="2000" b="1" dirty="0" smtClean="0">
                <a:latin typeface="Myriad Pro"/>
                <a:cs typeface="Myriad Pro"/>
              </a:rPr>
              <a:t>GILBERTO TORO GIRALDO</a:t>
            </a:r>
          </a:p>
          <a:p>
            <a:pPr algn="ctr"/>
            <a:r>
              <a:rPr lang="es-CO" sz="2000" dirty="0" smtClean="0">
                <a:latin typeface="Myriad Pro"/>
                <a:cs typeface="Myriad Pro"/>
              </a:rPr>
              <a:t>Director Ejecutivo. Federación Colombiana de Municipios</a:t>
            </a:r>
          </a:p>
        </p:txBody>
      </p:sp>
      <p:sp>
        <p:nvSpPr>
          <p:cNvPr id="14" name="CuadroTexto 13"/>
          <p:cNvSpPr txBox="1"/>
          <p:nvPr/>
        </p:nvSpPr>
        <p:spPr>
          <a:xfrm>
            <a:off x="690042" y="1816257"/>
            <a:ext cx="7593533" cy="1384995"/>
          </a:xfrm>
          <a:prstGeom prst="rect">
            <a:avLst/>
          </a:prstGeom>
          <a:noFill/>
        </p:spPr>
        <p:txBody>
          <a:bodyPr wrap="square" rtlCol="0">
            <a:spAutoFit/>
          </a:bodyPr>
          <a:lstStyle/>
          <a:p>
            <a:pPr algn="ctr"/>
            <a:r>
              <a:rPr lang="es-CO" sz="2800" b="1" dirty="0" smtClean="0">
                <a:latin typeface="Myriad Pro"/>
                <a:cs typeface="Myriad Pro"/>
              </a:rPr>
              <a:t>MEJORANDO LA PRESTACIÓN DE SERVICIOS MUNICIPALES: EL ROL DE LAS ASOCIACIONES MUNICIPALES</a:t>
            </a:r>
            <a:endParaRPr lang="es-ES" sz="2800" b="1" dirty="0">
              <a:latin typeface="Myriad Pro"/>
              <a:cs typeface="Myriad Pro"/>
            </a:endParaRPr>
          </a:p>
        </p:txBody>
      </p:sp>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1125" y="5202844"/>
            <a:ext cx="6381750" cy="1143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sz="2800" b="1" dirty="0" smtClean="0"/>
              <a:t>Introducción - Colombia</a:t>
            </a:r>
            <a:endParaRPr lang="es-CO" sz="2800" b="1" dirty="0"/>
          </a:p>
        </p:txBody>
      </p:sp>
      <p:sp>
        <p:nvSpPr>
          <p:cNvPr id="3" name="Marcador de contenido 2"/>
          <p:cNvSpPr>
            <a:spLocks noGrp="1"/>
          </p:cNvSpPr>
          <p:nvPr>
            <p:ph idx="1"/>
          </p:nvPr>
        </p:nvSpPr>
        <p:spPr>
          <a:xfrm>
            <a:off x="6014433" y="1600200"/>
            <a:ext cx="3000777" cy="4525963"/>
          </a:xfrm>
        </p:spPr>
        <p:txBody>
          <a:bodyPr/>
          <a:lstStyle/>
          <a:p>
            <a:r>
              <a:rPr lang="es-CO" sz="2000" dirty="0" smtClean="0"/>
              <a:t>Habitantes: 48”747.362 </a:t>
            </a:r>
            <a:r>
              <a:rPr lang="es-CO" sz="1400" dirty="0" smtClean="0"/>
              <a:t>(2016, DANE)</a:t>
            </a:r>
          </a:p>
          <a:p>
            <a:endParaRPr lang="es-CO" sz="2000" dirty="0" smtClean="0"/>
          </a:p>
          <a:p>
            <a:r>
              <a:rPr lang="es-CO" sz="2000" dirty="0" smtClean="0"/>
              <a:t>Número de municipios: 1.101</a:t>
            </a:r>
          </a:p>
          <a:p>
            <a:endParaRPr lang="es-CO" sz="2000" dirty="0" smtClean="0"/>
          </a:p>
          <a:p>
            <a:r>
              <a:rPr lang="es-CO" sz="2000" dirty="0" smtClean="0"/>
              <a:t>PIB pc: USD 8,858 Ingreso medio alto </a:t>
            </a:r>
            <a:r>
              <a:rPr lang="es-CO" sz="1400" dirty="0" smtClean="0"/>
              <a:t>(2014, BM)</a:t>
            </a:r>
          </a:p>
          <a:p>
            <a:endParaRPr lang="es-CO" sz="2000" dirty="0" smtClean="0"/>
          </a:p>
          <a:p>
            <a:r>
              <a:rPr lang="es-CO" sz="2000" dirty="0" smtClean="0"/>
              <a:t>Índice de Desarrollo Humano: 0,722 – alto </a:t>
            </a:r>
            <a:r>
              <a:rPr lang="es-CO" sz="1400" dirty="0" smtClean="0"/>
              <a:t>(2015, PNUD)</a:t>
            </a:r>
            <a:endParaRPr lang="es-CO" sz="1400" dirty="0"/>
          </a:p>
        </p:txBody>
      </p:sp>
      <p:pic>
        <p:nvPicPr>
          <p:cNvPr id="4" name="Picture 4" descr="Colombia"/>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8931" y="1973687"/>
            <a:ext cx="5530531" cy="3545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4539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8313" y="1341438"/>
            <a:ext cx="8351837" cy="792162"/>
          </a:xfrm>
        </p:spPr>
        <p:txBody>
          <a:bodyPr rtlCol="0">
            <a:normAutofit fontScale="90000"/>
          </a:bodyPr>
          <a:lstStyle/>
          <a:p>
            <a:pPr fontAlgn="auto">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
        <p:nvSpPr>
          <p:cNvPr id="6" name="5 Subtítulo"/>
          <p:cNvSpPr>
            <a:spLocks noGrp="1"/>
          </p:cNvSpPr>
          <p:nvPr>
            <p:ph type="subTitle" idx="1"/>
          </p:nvPr>
        </p:nvSpPr>
        <p:spPr>
          <a:xfrm>
            <a:off x="1187450" y="1989138"/>
            <a:ext cx="7337425" cy="3960142"/>
          </a:xfrm>
        </p:spPr>
        <p:txBody>
          <a:bodyPr rtlCol="0">
            <a:noAutofit/>
          </a:bodyPr>
          <a:lstStyle/>
          <a:p>
            <a:pPr algn="just" fontAlgn="auto">
              <a:spcAft>
                <a:spcPts val="0"/>
              </a:spcAft>
              <a:buFont typeface="Arial" pitchFamily="34" charset="0"/>
              <a:buNone/>
              <a:defRPr/>
            </a:pPr>
            <a:r>
              <a:rPr lang="es-ES" sz="2000" dirty="0" smtClean="0">
                <a:solidFill>
                  <a:schemeClr val="tx1"/>
                </a:solidFill>
              </a:rPr>
              <a:t>Es una Institución de carácter gremial, privada y sin ánimo de lucro que representa a los municipios, distritos y sus asociaciones en la formulación, concertación y evaluación de políticas públicas que contribuyan al Desarrollo Territorial. </a:t>
            </a:r>
          </a:p>
          <a:p>
            <a:pPr algn="just" fontAlgn="auto">
              <a:spcAft>
                <a:spcPts val="0"/>
              </a:spcAft>
              <a:buFont typeface="Arial" pitchFamily="34" charset="0"/>
              <a:buNone/>
              <a:defRPr/>
            </a:pPr>
            <a:endParaRPr lang="es-ES" sz="1000" dirty="0" smtClean="0">
              <a:solidFill>
                <a:schemeClr val="tx1"/>
              </a:solidFill>
            </a:endParaRPr>
          </a:p>
          <a:p>
            <a:pPr algn="just" fontAlgn="auto">
              <a:spcAft>
                <a:spcPts val="0"/>
              </a:spcAft>
              <a:buFont typeface="Arial" pitchFamily="34" charset="0"/>
              <a:buNone/>
              <a:defRPr/>
            </a:pPr>
            <a:r>
              <a:rPr lang="es-ES" sz="2000" dirty="0" smtClean="0">
                <a:solidFill>
                  <a:schemeClr val="tx1"/>
                </a:solidFill>
              </a:rPr>
              <a:t>Defiende y promueve la descentralización, la autonomía, la democracia y la gobernabilidad local. Articula Esfuerzos internacionales, nacionales, subnacionales, públicos y privados para el fortalecimiento integral de la gestión de sus asociados. </a:t>
            </a:r>
          </a:p>
          <a:p>
            <a:pPr algn="just" fontAlgn="auto">
              <a:spcAft>
                <a:spcPts val="0"/>
              </a:spcAft>
              <a:buFont typeface="Arial" pitchFamily="34" charset="0"/>
              <a:buNone/>
              <a:defRPr/>
            </a:pPr>
            <a:endParaRPr lang="es-ES" sz="1000" dirty="0" smtClean="0">
              <a:solidFill>
                <a:schemeClr val="tx1"/>
              </a:solidFill>
            </a:endParaRPr>
          </a:p>
          <a:p>
            <a:pPr algn="l" fontAlgn="auto">
              <a:spcAft>
                <a:spcPts val="0"/>
              </a:spcAft>
              <a:defRPr/>
            </a:pPr>
            <a:r>
              <a:rPr lang="es-ES" sz="2000" dirty="0" smtClean="0">
                <a:solidFill>
                  <a:schemeClr val="tx1"/>
                </a:solidFill>
              </a:rPr>
              <a:t>Son </a:t>
            </a:r>
            <a:r>
              <a:rPr lang="es-ES" sz="2000" dirty="0">
                <a:solidFill>
                  <a:schemeClr val="tx1"/>
                </a:solidFill>
              </a:rPr>
              <a:t>asociados por derecho los </a:t>
            </a:r>
            <a:r>
              <a:rPr lang="es-ES" sz="2000" dirty="0" smtClean="0">
                <a:solidFill>
                  <a:schemeClr val="tx1"/>
                </a:solidFill>
              </a:rPr>
              <a:t>1.101 municipios y distritos y 40 </a:t>
            </a:r>
            <a:r>
              <a:rPr lang="es-ES" sz="2000" dirty="0">
                <a:solidFill>
                  <a:schemeClr val="tx1"/>
                </a:solidFill>
              </a:rPr>
              <a:t>asociaciones subnacionales  de municipios aproximadamente</a:t>
            </a:r>
            <a:endParaRPr lang="es-ES" sz="2000" dirty="0" smtClean="0">
              <a:solidFill>
                <a:schemeClr val="tx1"/>
              </a:solidFill>
            </a:endParaRPr>
          </a:p>
          <a:p>
            <a:pPr algn="just" fontAlgn="auto">
              <a:spcAft>
                <a:spcPts val="0"/>
              </a:spcAft>
              <a:buFont typeface="Arial" pitchFamily="34" charset="0"/>
              <a:buNone/>
              <a:defRPr/>
            </a:pPr>
            <a:endParaRPr lang="es-ES" sz="2000" dirty="0" smtClean="0">
              <a:solidFill>
                <a:schemeClr val="tx1"/>
              </a:solidFill>
            </a:endParaRPr>
          </a:p>
          <a:p>
            <a:pPr algn="just" fontAlgn="auto">
              <a:spcAft>
                <a:spcPts val="0"/>
              </a:spcAft>
              <a:buFont typeface="Arial" pitchFamily="34" charset="0"/>
              <a:buNone/>
              <a:defRPr/>
            </a:pPr>
            <a:endParaRPr lang="es-ES" sz="2000" dirty="0" smtClean="0">
              <a:solidFill>
                <a:schemeClr val="tx1"/>
              </a:solidFill>
            </a:endParaRPr>
          </a:p>
          <a:p>
            <a:pPr algn="just" fontAlgn="auto">
              <a:spcAft>
                <a:spcPts val="0"/>
              </a:spcAft>
              <a:buFont typeface="Arial" pitchFamily="34" charset="0"/>
              <a:buNone/>
              <a:defRPr/>
            </a:pPr>
            <a:endParaRPr lang="es-ES" sz="2000" dirty="0" smtClean="0">
              <a:solidFill>
                <a:schemeClr val="tx1"/>
              </a:solidFill>
            </a:endParaRPr>
          </a:p>
          <a:p>
            <a:pPr algn="just" fontAlgn="auto">
              <a:spcAft>
                <a:spcPts val="0"/>
              </a:spcAft>
              <a:buFont typeface="Arial" pitchFamily="34" charset="0"/>
              <a:buNone/>
              <a:defRPr/>
            </a:pPr>
            <a:endParaRPr lang="es-ES" sz="2000" dirty="0"/>
          </a:p>
        </p:txBody>
      </p:sp>
      <p:sp>
        <p:nvSpPr>
          <p:cNvPr id="7" name="6 CuadroTexto"/>
          <p:cNvSpPr txBox="1"/>
          <p:nvPr/>
        </p:nvSpPr>
        <p:spPr>
          <a:xfrm>
            <a:off x="3135910" y="396052"/>
            <a:ext cx="5545138" cy="1055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3600">
                <a:solidFill>
                  <a:srgbClr val="304A9C"/>
                </a:solidFill>
                <a:latin typeface="Myriad Pro"/>
                <a:cs typeface="Myriad Pro"/>
              </a:defRPr>
            </a:lvl1pPr>
            <a:lvl2pPr algn="r">
              <a:defRPr sz="3600">
                <a:solidFill>
                  <a:srgbClr val="304A9C"/>
                </a:solidFill>
                <a:latin typeface="Myriad Pro"/>
                <a:cs typeface="Myriad Pro"/>
              </a:defRPr>
            </a:lvl2pPr>
            <a:lvl3pPr algn="r">
              <a:defRPr sz="3600">
                <a:solidFill>
                  <a:srgbClr val="304A9C"/>
                </a:solidFill>
                <a:latin typeface="Myriad Pro"/>
                <a:cs typeface="Myriad Pro"/>
              </a:defRPr>
            </a:lvl3pPr>
            <a:lvl4pPr algn="r">
              <a:defRPr sz="3600">
                <a:solidFill>
                  <a:srgbClr val="304A9C"/>
                </a:solidFill>
                <a:latin typeface="Myriad Pro"/>
                <a:cs typeface="Myriad Pro"/>
              </a:defRPr>
            </a:lvl4pPr>
            <a:lvl5pPr algn="r">
              <a:defRPr sz="3600">
                <a:solidFill>
                  <a:srgbClr val="304A9C"/>
                </a:solidFill>
                <a:latin typeface="Myriad Pro"/>
                <a:cs typeface="Myriad Pro"/>
              </a:defRPr>
            </a:lvl5pPr>
            <a:lvl6pPr marL="457200" algn="r" fontAlgn="base">
              <a:spcBef>
                <a:spcPct val="0"/>
              </a:spcBef>
              <a:spcAft>
                <a:spcPct val="0"/>
              </a:spcAft>
              <a:defRPr sz="3600">
                <a:solidFill>
                  <a:srgbClr val="304A9C"/>
                </a:solidFill>
                <a:latin typeface="Myriad Pro"/>
                <a:ea typeface="Myriad Pro"/>
                <a:cs typeface="Myriad Pro"/>
              </a:defRPr>
            </a:lvl6pPr>
            <a:lvl7pPr marL="914400" algn="r" fontAlgn="base">
              <a:spcBef>
                <a:spcPct val="0"/>
              </a:spcBef>
              <a:spcAft>
                <a:spcPct val="0"/>
              </a:spcAft>
              <a:defRPr sz="3600">
                <a:solidFill>
                  <a:srgbClr val="304A9C"/>
                </a:solidFill>
                <a:latin typeface="Myriad Pro"/>
                <a:ea typeface="Myriad Pro"/>
                <a:cs typeface="Myriad Pro"/>
              </a:defRPr>
            </a:lvl7pPr>
            <a:lvl8pPr marL="1371600" algn="r" fontAlgn="base">
              <a:spcBef>
                <a:spcPct val="0"/>
              </a:spcBef>
              <a:spcAft>
                <a:spcPct val="0"/>
              </a:spcAft>
              <a:defRPr sz="3600">
                <a:solidFill>
                  <a:srgbClr val="304A9C"/>
                </a:solidFill>
                <a:latin typeface="Myriad Pro"/>
                <a:ea typeface="Myriad Pro"/>
                <a:cs typeface="Myriad Pro"/>
              </a:defRPr>
            </a:lvl8pPr>
            <a:lvl9pPr marL="1828800" algn="r" fontAlgn="base">
              <a:spcBef>
                <a:spcPct val="0"/>
              </a:spcBef>
              <a:spcAft>
                <a:spcPct val="0"/>
              </a:spcAft>
              <a:defRPr sz="3600">
                <a:solidFill>
                  <a:srgbClr val="304A9C"/>
                </a:solidFill>
                <a:latin typeface="Myriad Pro"/>
                <a:ea typeface="Myriad Pro"/>
                <a:cs typeface="Myriad Pro"/>
              </a:defRPr>
            </a:lvl9pPr>
          </a:lstStyle>
          <a:p>
            <a:r>
              <a:rPr lang="es-ES" sz="2800" b="1" dirty="0" smtClean="0"/>
              <a:t>Introducción - Federación </a:t>
            </a:r>
            <a:r>
              <a:rPr lang="es-ES" sz="2800" b="1" dirty="0"/>
              <a:t>Colombiana de </a:t>
            </a:r>
            <a:r>
              <a:rPr lang="es-ES" sz="2800" b="1" dirty="0" smtClean="0"/>
              <a:t>Municipios  </a:t>
            </a:r>
            <a:endParaRPr lang="es-ES" sz="2800" b="1" dirty="0"/>
          </a:p>
        </p:txBody>
      </p:sp>
      <p:pic>
        <p:nvPicPr>
          <p:cNvPr id="17413" name="Picture 2"/>
          <p:cNvPicPr>
            <a:picLocks noChangeAspect="1" noChangeArrowheads="1"/>
          </p:cNvPicPr>
          <p:nvPr/>
        </p:nvPicPr>
        <p:blipFill>
          <a:blip r:embed="rId3" cstate="print"/>
          <a:srcRect/>
          <a:stretch>
            <a:fillRect/>
          </a:stretch>
        </p:blipFill>
        <p:spPr bwMode="auto">
          <a:xfrm>
            <a:off x="684213" y="1989138"/>
            <a:ext cx="341312" cy="404812"/>
          </a:xfrm>
          <a:prstGeom prst="rect">
            <a:avLst/>
          </a:prstGeom>
          <a:noFill/>
          <a:ln w="9525">
            <a:noFill/>
            <a:miter lim="800000"/>
            <a:headEnd/>
            <a:tailEnd/>
          </a:ln>
        </p:spPr>
      </p:pic>
      <p:pic>
        <p:nvPicPr>
          <p:cNvPr id="17414" name="Picture 2"/>
          <p:cNvPicPr>
            <a:picLocks noChangeAspect="1" noChangeArrowheads="1"/>
          </p:cNvPicPr>
          <p:nvPr/>
        </p:nvPicPr>
        <p:blipFill>
          <a:blip r:embed="rId3" cstate="print"/>
          <a:srcRect/>
          <a:stretch>
            <a:fillRect/>
          </a:stretch>
        </p:blipFill>
        <p:spPr bwMode="auto">
          <a:xfrm>
            <a:off x="755576" y="3478993"/>
            <a:ext cx="342900" cy="404813"/>
          </a:xfrm>
          <a:prstGeom prst="rect">
            <a:avLst/>
          </a:prstGeom>
          <a:noFill/>
          <a:ln w="9525">
            <a:noFill/>
            <a:miter lim="800000"/>
            <a:headEnd/>
            <a:tailEnd/>
          </a:ln>
        </p:spPr>
      </p:pic>
      <p:pic>
        <p:nvPicPr>
          <p:cNvPr id="11" name="Picture 2"/>
          <p:cNvPicPr>
            <a:picLocks noChangeAspect="1" noChangeArrowheads="1"/>
          </p:cNvPicPr>
          <p:nvPr/>
        </p:nvPicPr>
        <p:blipFill>
          <a:blip r:embed="rId3" cstate="print"/>
          <a:srcRect/>
          <a:stretch>
            <a:fillRect/>
          </a:stretch>
        </p:blipFill>
        <p:spPr bwMode="auto">
          <a:xfrm>
            <a:off x="837269" y="4971999"/>
            <a:ext cx="342900" cy="404813"/>
          </a:xfrm>
          <a:prstGeom prst="rect">
            <a:avLst/>
          </a:prstGeom>
          <a:noFill/>
          <a:ln w="9525">
            <a:noFill/>
            <a:miter lim="800000"/>
            <a:headEnd/>
            <a:tailEnd/>
          </a:ln>
        </p:spPr>
      </p:pic>
    </p:spTree>
    <p:extLst>
      <p:ext uri="{BB962C8B-B14F-4D97-AF65-F5344CB8AC3E}">
        <p14:creationId xmlns:p14="http://schemas.microsoft.com/office/powerpoint/2010/main" val="3889598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8313" y="1341438"/>
            <a:ext cx="8351837" cy="792162"/>
          </a:xfrm>
        </p:spPr>
        <p:txBody>
          <a:bodyPr rtlCol="0">
            <a:normAutofit fontScale="90000"/>
          </a:bodyPr>
          <a:lstStyle/>
          <a:p>
            <a:pPr fontAlgn="auto">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
        <p:nvSpPr>
          <p:cNvPr id="6" name="5 Subtítulo"/>
          <p:cNvSpPr>
            <a:spLocks noGrp="1"/>
          </p:cNvSpPr>
          <p:nvPr>
            <p:ph type="subTitle" idx="1"/>
          </p:nvPr>
        </p:nvSpPr>
        <p:spPr>
          <a:xfrm>
            <a:off x="4211960" y="1772816"/>
            <a:ext cx="4680520" cy="5544616"/>
          </a:xfrm>
          <a:noFill/>
          <a:ln w="9525">
            <a:noFill/>
            <a:miter lim="800000"/>
            <a:headEnd/>
            <a:tailEnd/>
          </a:ln>
        </p:spPr>
        <p:txBody>
          <a:bodyPr vert="horz" wrap="square" lIns="91440" tIns="45720" rIns="91440" bIns="45720" numCol="1" rtlCol="0" anchor="t" anchorCtr="0" compatLnSpc="1">
            <a:prstTxWarp prst="textNoShape">
              <a:avLst/>
            </a:prstTxWarp>
            <a:noAutofit/>
          </a:bodyPr>
          <a:lstStyle/>
          <a:p>
            <a:pPr marL="342900" indent="-342900" algn="just" fontAlgn="auto">
              <a:spcAft>
                <a:spcPts val="0"/>
              </a:spcAft>
              <a:buFont typeface="Arial" panose="020B0604020202020204" pitchFamily="34" charset="0"/>
              <a:buChar char="•"/>
            </a:pPr>
            <a:r>
              <a:rPr lang="es-ES" sz="2000" dirty="0" smtClean="0">
                <a:solidFill>
                  <a:schemeClr val="tx1"/>
                </a:solidFill>
              </a:rPr>
              <a:t>El 92% de los municipios es de categoría 5 y 6. Tienen menor capacidad fiscal</a:t>
            </a:r>
          </a:p>
          <a:p>
            <a:pPr marL="342900" indent="-342900" algn="just" fontAlgn="auto">
              <a:spcAft>
                <a:spcPts val="0"/>
              </a:spcAft>
              <a:buFont typeface="Arial" panose="020B0604020202020204" pitchFamily="34" charset="0"/>
              <a:buChar char="•"/>
            </a:pPr>
            <a:r>
              <a:rPr lang="es-ES" sz="2000" dirty="0" smtClean="0">
                <a:solidFill>
                  <a:schemeClr val="tx1"/>
                </a:solidFill>
              </a:rPr>
              <a:t>441 Municipios (40%) Tienen menos de diez mil habitantes. </a:t>
            </a:r>
          </a:p>
          <a:p>
            <a:pPr marL="342900" indent="-342900" algn="just" fontAlgn="auto">
              <a:spcAft>
                <a:spcPts val="0"/>
              </a:spcAft>
              <a:buFont typeface="Arial" panose="020B0604020202020204" pitchFamily="34" charset="0"/>
              <a:buChar char="•"/>
            </a:pPr>
            <a:r>
              <a:rPr lang="es-ES" sz="2000" dirty="0">
                <a:solidFill>
                  <a:schemeClr val="tx1"/>
                </a:solidFill>
              </a:rPr>
              <a:t>5</a:t>
            </a:r>
            <a:r>
              <a:rPr lang="es-ES" sz="2000" dirty="0" smtClean="0">
                <a:solidFill>
                  <a:schemeClr val="tx1"/>
                </a:solidFill>
              </a:rPr>
              <a:t> Ciudades (incluido Bogotá) tienen más de un millón de habitantes</a:t>
            </a:r>
            <a:endParaRPr lang="es-ES" sz="2000" dirty="0">
              <a:solidFill>
                <a:schemeClr val="tx1"/>
              </a:solidFill>
            </a:endParaRPr>
          </a:p>
          <a:p>
            <a:pPr marL="342900" indent="-342900" algn="just" fontAlgn="auto">
              <a:spcAft>
                <a:spcPts val="0"/>
              </a:spcAft>
              <a:buFont typeface="Arial" panose="020B0604020202020204" pitchFamily="34" charset="0"/>
              <a:buChar char="•"/>
            </a:pPr>
            <a:r>
              <a:rPr lang="es-ES" sz="2000" dirty="0" smtClean="0">
                <a:solidFill>
                  <a:schemeClr val="tx1"/>
                </a:solidFill>
              </a:rPr>
              <a:t>El NBI (necesidades básicas insatisfechas) promedio por municipio es de 44%</a:t>
            </a:r>
            <a:endParaRPr lang="es-ES" sz="2000" dirty="0">
              <a:solidFill>
                <a:schemeClr val="tx1"/>
              </a:solidFill>
            </a:endParaRPr>
          </a:p>
          <a:p>
            <a:pPr marL="342900" indent="-342900" algn="just" fontAlgn="auto">
              <a:spcAft>
                <a:spcPts val="0"/>
              </a:spcAft>
              <a:buFont typeface="Arial" panose="020B0604020202020204" pitchFamily="34" charset="0"/>
              <a:buChar char="•"/>
            </a:pPr>
            <a:r>
              <a:rPr lang="es-ES" sz="2000" dirty="0" smtClean="0">
                <a:solidFill>
                  <a:schemeClr val="tx1"/>
                </a:solidFill>
              </a:rPr>
              <a:t>EL </a:t>
            </a:r>
            <a:r>
              <a:rPr lang="es-ES" sz="2000" dirty="0">
                <a:solidFill>
                  <a:schemeClr val="tx1"/>
                </a:solidFill>
              </a:rPr>
              <a:t>75,5% de los municipios son rurales y ellos representan el 94% del </a:t>
            </a:r>
            <a:r>
              <a:rPr lang="es-ES" sz="2000" dirty="0" smtClean="0">
                <a:solidFill>
                  <a:schemeClr val="tx1"/>
                </a:solidFill>
              </a:rPr>
              <a:t>territorio</a:t>
            </a:r>
          </a:p>
          <a:p>
            <a:pPr marL="342900" indent="-342900" algn="just" fontAlgn="auto">
              <a:spcAft>
                <a:spcPts val="0"/>
              </a:spcAft>
              <a:buFont typeface="Arial" panose="020B0604020202020204" pitchFamily="34" charset="0"/>
              <a:buChar char="•"/>
            </a:pPr>
            <a:endParaRPr lang="es-ES" sz="2000" dirty="0">
              <a:solidFill>
                <a:schemeClr val="tx1"/>
              </a:solidFill>
            </a:endParaRPr>
          </a:p>
        </p:txBody>
      </p:sp>
      <p:sp>
        <p:nvSpPr>
          <p:cNvPr id="7" name="6 CuadroTexto"/>
          <p:cNvSpPr txBox="1"/>
          <p:nvPr/>
        </p:nvSpPr>
        <p:spPr>
          <a:xfrm>
            <a:off x="3275012" y="404664"/>
            <a:ext cx="554513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2800" b="1">
                <a:solidFill>
                  <a:srgbClr val="304A9C"/>
                </a:solidFill>
                <a:latin typeface="Myriad Pro"/>
                <a:cs typeface="Myriad Pro"/>
              </a:defRPr>
            </a:lvl1pPr>
            <a:lvl2pPr algn="r">
              <a:defRPr sz="3600">
                <a:solidFill>
                  <a:srgbClr val="304A9C"/>
                </a:solidFill>
                <a:latin typeface="Myriad Pro"/>
                <a:cs typeface="Myriad Pro"/>
              </a:defRPr>
            </a:lvl2pPr>
            <a:lvl3pPr algn="r">
              <a:defRPr sz="3600">
                <a:solidFill>
                  <a:srgbClr val="304A9C"/>
                </a:solidFill>
                <a:latin typeface="Myriad Pro"/>
                <a:cs typeface="Myriad Pro"/>
              </a:defRPr>
            </a:lvl3pPr>
            <a:lvl4pPr algn="r">
              <a:defRPr sz="3600">
                <a:solidFill>
                  <a:srgbClr val="304A9C"/>
                </a:solidFill>
                <a:latin typeface="Myriad Pro"/>
                <a:cs typeface="Myriad Pro"/>
              </a:defRPr>
            </a:lvl4pPr>
            <a:lvl5pPr algn="r">
              <a:defRPr sz="3600">
                <a:solidFill>
                  <a:srgbClr val="304A9C"/>
                </a:solidFill>
                <a:latin typeface="Myriad Pro"/>
                <a:cs typeface="Myriad Pro"/>
              </a:defRPr>
            </a:lvl5pPr>
            <a:lvl6pPr marL="457200" algn="r" fontAlgn="base">
              <a:spcBef>
                <a:spcPct val="0"/>
              </a:spcBef>
              <a:spcAft>
                <a:spcPct val="0"/>
              </a:spcAft>
              <a:defRPr sz="3600">
                <a:solidFill>
                  <a:srgbClr val="304A9C"/>
                </a:solidFill>
                <a:latin typeface="Myriad Pro"/>
                <a:ea typeface="Myriad Pro"/>
                <a:cs typeface="Myriad Pro"/>
              </a:defRPr>
            </a:lvl6pPr>
            <a:lvl7pPr marL="914400" algn="r" fontAlgn="base">
              <a:spcBef>
                <a:spcPct val="0"/>
              </a:spcBef>
              <a:spcAft>
                <a:spcPct val="0"/>
              </a:spcAft>
              <a:defRPr sz="3600">
                <a:solidFill>
                  <a:srgbClr val="304A9C"/>
                </a:solidFill>
                <a:latin typeface="Myriad Pro"/>
                <a:ea typeface="Myriad Pro"/>
                <a:cs typeface="Myriad Pro"/>
              </a:defRPr>
            </a:lvl7pPr>
            <a:lvl8pPr marL="1371600" algn="r" fontAlgn="base">
              <a:spcBef>
                <a:spcPct val="0"/>
              </a:spcBef>
              <a:spcAft>
                <a:spcPct val="0"/>
              </a:spcAft>
              <a:defRPr sz="3600">
                <a:solidFill>
                  <a:srgbClr val="304A9C"/>
                </a:solidFill>
                <a:latin typeface="Myriad Pro"/>
                <a:ea typeface="Myriad Pro"/>
                <a:cs typeface="Myriad Pro"/>
              </a:defRPr>
            </a:lvl8pPr>
            <a:lvl9pPr marL="1828800" algn="r" fontAlgn="base">
              <a:spcBef>
                <a:spcPct val="0"/>
              </a:spcBef>
              <a:spcAft>
                <a:spcPct val="0"/>
              </a:spcAft>
              <a:defRPr sz="3600">
                <a:solidFill>
                  <a:srgbClr val="304A9C"/>
                </a:solidFill>
                <a:latin typeface="Myriad Pro"/>
                <a:ea typeface="Myriad Pro"/>
                <a:cs typeface="Myriad Pro"/>
              </a:defRPr>
            </a:lvl9pPr>
          </a:lstStyle>
          <a:p>
            <a:r>
              <a:rPr lang="es-ES" dirty="0"/>
              <a:t>Características generales de los municipios colombianos</a:t>
            </a:r>
          </a:p>
        </p:txBody>
      </p:sp>
      <p:graphicFrame>
        <p:nvGraphicFramePr>
          <p:cNvPr id="11" name="Gráfico 10"/>
          <p:cNvGraphicFramePr>
            <a:graphicFrameLocks/>
          </p:cNvGraphicFramePr>
          <p:nvPr>
            <p:extLst>
              <p:ext uri="{D42A27DB-BD31-4B8C-83A1-F6EECF244321}">
                <p14:modId xmlns:p14="http://schemas.microsoft.com/office/powerpoint/2010/main" val="4205738895"/>
              </p:ext>
            </p:extLst>
          </p:nvPr>
        </p:nvGraphicFramePr>
        <p:xfrm>
          <a:off x="-527465" y="2143258"/>
          <a:ext cx="4867646" cy="32787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6865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8313" y="1341438"/>
            <a:ext cx="8351837" cy="792162"/>
          </a:xfrm>
        </p:spPr>
        <p:txBody>
          <a:bodyPr rtlCol="0">
            <a:normAutofit fontScale="90000"/>
          </a:bodyPr>
          <a:lstStyle/>
          <a:p>
            <a:pPr fontAlgn="auto">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
        <p:nvSpPr>
          <p:cNvPr id="6" name="5 Subtítulo"/>
          <p:cNvSpPr>
            <a:spLocks noGrp="1"/>
          </p:cNvSpPr>
          <p:nvPr>
            <p:ph type="subTitle" idx="1"/>
          </p:nvPr>
        </p:nvSpPr>
        <p:spPr>
          <a:xfrm>
            <a:off x="468313" y="1772816"/>
            <a:ext cx="8351838" cy="4692378"/>
          </a:xfrm>
          <a:noFill/>
          <a:ln w="9525">
            <a:noFill/>
            <a:miter lim="800000"/>
            <a:headEnd/>
            <a:tailEnd/>
          </a:ln>
        </p:spPr>
        <p:txBody>
          <a:bodyPr vert="horz" wrap="square" lIns="91440" tIns="45720" rIns="91440" bIns="45720" numCol="1" rtlCol="0" anchor="t" anchorCtr="0" compatLnSpc="1">
            <a:prstTxWarp prst="textNoShape">
              <a:avLst/>
            </a:prstTxWarp>
            <a:noAutofit/>
          </a:bodyPr>
          <a:lstStyle/>
          <a:p>
            <a:pPr algn="just" fontAlgn="auto">
              <a:spcAft>
                <a:spcPts val="0"/>
              </a:spcAft>
            </a:pPr>
            <a:r>
              <a:rPr lang="es-CO" sz="2000" dirty="0" smtClean="0">
                <a:solidFill>
                  <a:schemeClr val="tx1"/>
                </a:solidFill>
              </a:rPr>
              <a:t>A </a:t>
            </a:r>
            <a:r>
              <a:rPr lang="es-CO" sz="2000" dirty="0">
                <a:solidFill>
                  <a:schemeClr val="tx1"/>
                </a:solidFill>
              </a:rPr>
              <a:t>pesar de su notable heterogeneidad y de sus desiguales niveles de desarrollo, la mayoría de las entidades territoriales locales enfrentan serios problemas </a:t>
            </a:r>
            <a:r>
              <a:rPr lang="es-CO" sz="2000" dirty="0" smtClean="0">
                <a:solidFill>
                  <a:schemeClr val="tx1"/>
                </a:solidFill>
              </a:rPr>
              <a:t>estructurales: </a:t>
            </a:r>
          </a:p>
          <a:p>
            <a:pPr marL="342900" indent="-342900" algn="just" fontAlgn="auto">
              <a:spcAft>
                <a:spcPts val="0"/>
              </a:spcAft>
              <a:buFont typeface="Arial" panose="020B0604020202020204" pitchFamily="34" charset="0"/>
              <a:buChar char="•"/>
            </a:pPr>
            <a:r>
              <a:rPr lang="es-CO" sz="2000" dirty="0" smtClean="0">
                <a:solidFill>
                  <a:schemeClr val="tx1"/>
                </a:solidFill>
              </a:rPr>
              <a:t>Ostensible </a:t>
            </a:r>
            <a:r>
              <a:rPr lang="es-CO" sz="2000" dirty="0">
                <a:solidFill>
                  <a:schemeClr val="tx1"/>
                </a:solidFill>
              </a:rPr>
              <a:t>fragilidad institucional</a:t>
            </a:r>
            <a:r>
              <a:rPr lang="es-CO" sz="2000" dirty="0" smtClean="0">
                <a:solidFill>
                  <a:schemeClr val="tx1"/>
                </a:solidFill>
              </a:rPr>
              <a:t>.</a:t>
            </a:r>
          </a:p>
          <a:p>
            <a:pPr marL="342900" indent="-342900" algn="just" fontAlgn="auto">
              <a:spcAft>
                <a:spcPts val="0"/>
              </a:spcAft>
              <a:buFont typeface="Arial" panose="020B0604020202020204" pitchFamily="34" charset="0"/>
              <a:buChar char="•"/>
            </a:pPr>
            <a:r>
              <a:rPr lang="es-CO" sz="2000" dirty="0" smtClean="0">
                <a:solidFill>
                  <a:schemeClr val="tx1"/>
                </a:solidFill>
              </a:rPr>
              <a:t>Serias </a:t>
            </a:r>
            <a:r>
              <a:rPr lang="es-CO" sz="2000" dirty="0">
                <a:solidFill>
                  <a:schemeClr val="tx1"/>
                </a:solidFill>
              </a:rPr>
              <a:t>limitaciones fiscales. </a:t>
            </a:r>
            <a:endParaRPr lang="es-CO" sz="2000" dirty="0" smtClean="0">
              <a:solidFill>
                <a:schemeClr val="tx1"/>
              </a:solidFill>
            </a:endParaRPr>
          </a:p>
          <a:p>
            <a:pPr marL="342900" indent="-342900" algn="just" fontAlgn="auto">
              <a:spcAft>
                <a:spcPts val="0"/>
              </a:spcAft>
              <a:buFont typeface="Arial" panose="020B0604020202020204" pitchFamily="34" charset="0"/>
              <a:buChar char="•"/>
            </a:pPr>
            <a:r>
              <a:rPr lang="es-CO" sz="2000" dirty="0" smtClean="0">
                <a:solidFill>
                  <a:schemeClr val="tx1"/>
                </a:solidFill>
              </a:rPr>
              <a:t>Limitada </a:t>
            </a:r>
            <a:r>
              <a:rPr lang="es-CO" sz="2000" dirty="0">
                <a:solidFill>
                  <a:schemeClr val="tx1"/>
                </a:solidFill>
              </a:rPr>
              <a:t>capacidad para obtener recursos propios. </a:t>
            </a:r>
            <a:endParaRPr lang="es-CO" sz="2000" dirty="0" smtClean="0">
              <a:solidFill>
                <a:schemeClr val="tx1"/>
              </a:solidFill>
            </a:endParaRPr>
          </a:p>
          <a:p>
            <a:pPr marL="342900" indent="-342900" algn="just" fontAlgn="auto">
              <a:spcAft>
                <a:spcPts val="0"/>
              </a:spcAft>
              <a:buFont typeface="Arial" panose="020B0604020202020204" pitchFamily="34" charset="0"/>
              <a:buChar char="•"/>
            </a:pPr>
            <a:r>
              <a:rPr lang="es-CO" sz="2000" dirty="0" smtClean="0">
                <a:solidFill>
                  <a:schemeClr val="tx1"/>
                </a:solidFill>
              </a:rPr>
              <a:t>Falta </a:t>
            </a:r>
            <a:r>
              <a:rPr lang="es-CO" sz="2000" dirty="0">
                <a:solidFill>
                  <a:schemeClr val="tx1"/>
                </a:solidFill>
              </a:rPr>
              <a:t>de planeación e insuficiente capacidad de dar respuesta a las demandas ciudadanas.</a:t>
            </a:r>
          </a:p>
          <a:p>
            <a:pPr marL="342900" indent="-342900" algn="just" fontAlgn="auto">
              <a:spcAft>
                <a:spcPts val="0"/>
              </a:spcAft>
              <a:buFont typeface="Arial" panose="020B0604020202020204" pitchFamily="34" charset="0"/>
              <a:buChar char="•"/>
            </a:pPr>
            <a:endParaRPr lang="es-ES" sz="700" dirty="0">
              <a:solidFill>
                <a:schemeClr val="tx1"/>
              </a:solidFill>
            </a:endParaRPr>
          </a:p>
          <a:p>
            <a:pPr algn="just" fontAlgn="auto">
              <a:spcAft>
                <a:spcPts val="0"/>
              </a:spcAft>
            </a:pPr>
            <a:r>
              <a:rPr lang="es-CO" sz="2000" dirty="0">
                <a:solidFill>
                  <a:schemeClr val="tx1"/>
                </a:solidFill>
              </a:rPr>
              <a:t>En este contexto, las asociaciones de municipios aparecen como una alternativa </a:t>
            </a:r>
            <a:r>
              <a:rPr lang="es-CO" sz="2000" dirty="0" smtClean="0">
                <a:solidFill>
                  <a:schemeClr val="tx1"/>
                </a:solidFill>
              </a:rPr>
              <a:t>para </a:t>
            </a:r>
            <a:r>
              <a:rPr lang="es-CO" sz="2000" dirty="0">
                <a:solidFill>
                  <a:schemeClr val="tx1"/>
                </a:solidFill>
              </a:rPr>
              <a:t>mejorar el desempeño de las administraciones locales, </a:t>
            </a:r>
            <a:r>
              <a:rPr lang="es-CO" sz="2000" dirty="0" smtClean="0">
                <a:solidFill>
                  <a:schemeClr val="tx1"/>
                </a:solidFill>
              </a:rPr>
              <a:t>en </a:t>
            </a:r>
            <a:r>
              <a:rPr lang="es-CO" sz="2000" dirty="0">
                <a:solidFill>
                  <a:schemeClr val="tx1"/>
                </a:solidFill>
              </a:rPr>
              <a:t>una especie de solución intermedia para lograr mayor eficiencia en la prestación de servicios, en la ejecución de obras, en la planeación del desarrollo y en el ordenamiento del territorio</a:t>
            </a:r>
            <a:endParaRPr lang="es-ES" sz="2000" dirty="0">
              <a:solidFill>
                <a:schemeClr val="tx1"/>
              </a:solidFill>
            </a:endParaRPr>
          </a:p>
        </p:txBody>
      </p:sp>
      <p:sp>
        <p:nvSpPr>
          <p:cNvPr id="7" name="6 CuadroTexto"/>
          <p:cNvSpPr txBox="1"/>
          <p:nvPr/>
        </p:nvSpPr>
        <p:spPr>
          <a:xfrm>
            <a:off x="3275012" y="404664"/>
            <a:ext cx="554513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2800" b="1">
                <a:solidFill>
                  <a:srgbClr val="304A9C"/>
                </a:solidFill>
                <a:latin typeface="Myriad Pro"/>
                <a:cs typeface="Myriad Pro"/>
              </a:defRPr>
            </a:lvl1pPr>
            <a:lvl2pPr algn="r">
              <a:defRPr sz="3600">
                <a:solidFill>
                  <a:srgbClr val="304A9C"/>
                </a:solidFill>
                <a:latin typeface="Myriad Pro"/>
                <a:cs typeface="Myriad Pro"/>
              </a:defRPr>
            </a:lvl2pPr>
            <a:lvl3pPr algn="r">
              <a:defRPr sz="3600">
                <a:solidFill>
                  <a:srgbClr val="304A9C"/>
                </a:solidFill>
                <a:latin typeface="Myriad Pro"/>
                <a:cs typeface="Myriad Pro"/>
              </a:defRPr>
            </a:lvl3pPr>
            <a:lvl4pPr algn="r">
              <a:defRPr sz="3600">
                <a:solidFill>
                  <a:srgbClr val="304A9C"/>
                </a:solidFill>
                <a:latin typeface="Myriad Pro"/>
                <a:cs typeface="Myriad Pro"/>
              </a:defRPr>
            </a:lvl4pPr>
            <a:lvl5pPr algn="r">
              <a:defRPr sz="3600">
                <a:solidFill>
                  <a:srgbClr val="304A9C"/>
                </a:solidFill>
                <a:latin typeface="Myriad Pro"/>
                <a:cs typeface="Myriad Pro"/>
              </a:defRPr>
            </a:lvl5pPr>
            <a:lvl6pPr marL="457200" algn="r" fontAlgn="base">
              <a:spcBef>
                <a:spcPct val="0"/>
              </a:spcBef>
              <a:spcAft>
                <a:spcPct val="0"/>
              </a:spcAft>
              <a:defRPr sz="3600">
                <a:solidFill>
                  <a:srgbClr val="304A9C"/>
                </a:solidFill>
                <a:latin typeface="Myriad Pro"/>
                <a:ea typeface="Myriad Pro"/>
                <a:cs typeface="Myriad Pro"/>
              </a:defRPr>
            </a:lvl6pPr>
            <a:lvl7pPr marL="914400" algn="r" fontAlgn="base">
              <a:spcBef>
                <a:spcPct val="0"/>
              </a:spcBef>
              <a:spcAft>
                <a:spcPct val="0"/>
              </a:spcAft>
              <a:defRPr sz="3600">
                <a:solidFill>
                  <a:srgbClr val="304A9C"/>
                </a:solidFill>
                <a:latin typeface="Myriad Pro"/>
                <a:ea typeface="Myriad Pro"/>
                <a:cs typeface="Myriad Pro"/>
              </a:defRPr>
            </a:lvl7pPr>
            <a:lvl8pPr marL="1371600" algn="r" fontAlgn="base">
              <a:spcBef>
                <a:spcPct val="0"/>
              </a:spcBef>
              <a:spcAft>
                <a:spcPct val="0"/>
              </a:spcAft>
              <a:defRPr sz="3600">
                <a:solidFill>
                  <a:srgbClr val="304A9C"/>
                </a:solidFill>
                <a:latin typeface="Myriad Pro"/>
                <a:ea typeface="Myriad Pro"/>
                <a:cs typeface="Myriad Pro"/>
              </a:defRPr>
            </a:lvl8pPr>
            <a:lvl9pPr marL="1828800" algn="r" fontAlgn="base">
              <a:spcBef>
                <a:spcPct val="0"/>
              </a:spcBef>
              <a:spcAft>
                <a:spcPct val="0"/>
              </a:spcAft>
              <a:defRPr sz="3600">
                <a:solidFill>
                  <a:srgbClr val="304A9C"/>
                </a:solidFill>
                <a:latin typeface="Myriad Pro"/>
                <a:ea typeface="Myriad Pro"/>
                <a:cs typeface="Myriad Pro"/>
              </a:defRPr>
            </a:lvl9pPr>
          </a:lstStyle>
          <a:p>
            <a:r>
              <a:rPr lang="es-ES" dirty="0"/>
              <a:t>Características generales de los municipios colombianos</a:t>
            </a:r>
          </a:p>
        </p:txBody>
      </p:sp>
    </p:spTree>
    <p:extLst>
      <p:ext uri="{BB962C8B-B14F-4D97-AF65-F5344CB8AC3E}">
        <p14:creationId xmlns:p14="http://schemas.microsoft.com/office/powerpoint/2010/main" val="3179815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95536" y="2780928"/>
            <a:ext cx="2880320" cy="21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3725862" y="1844860"/>
            <a:ext cx="5094287" cy="504753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just" fontAlgn="auto">
              <a:spcBef>
                <a:spcPct val="20000"/>
              </a:spcBef>
              <a:spcAft>
                <a:spcPts val="0"/>
              </a:spcAft>
              <a:buFont typeface="Arial" panose="020B0604020202020204" pitchFamily="34" charset="0"/>
              <a:buChar char="•"/>
              <a:defRPr sz="2000">
                <a:latin typeface="Myriad Pro"/>
                <a:cs typeface="Myriad Pro"/>
              </a:defRPr>
            </a:lvl1pPr>
            <a:lvl2pPr indent="0" algn="ctr">
              <a:spcBef>
                <a:spcPct val="20000"/>
              </a:spcBef>
              <a:buFont typeface="Arial" charset="0"/>
              <a:buNone/>
              <a:defRPr sz="2800">
                <a:solidFill>
                  <a:schemeClr val="tx1">
                    <a:tint val="75000"/>
                  </a:schemeClr>
                </a:solidFill>
                <a:latin typeface="Myriad Pro"/>
                <a:ea typeface="Myriad Pro"/>
                <a:cs typeface="Myriad Pro"/>
              </a:defRPr>
            </a:lvl2pPr>
            <a:lvl3pPr indent="0" algn="ctr">
              <a:spcBef>
                <a:spcPct val="20000"/>
              </a:spcBef>
              <a:buFont typeface="Arial" charset="0"/>
              <a:buNone/>
              <a:defRPr sz="2400">
                <a:solidFill>
                  <a:schemeClr val="tx1">
                    <a:tint val="75000"/>
                  </a:schemeClr>
                </a:solidFill>
                <a:latin typeface="Myriad Pro"/>
                <a:ea typeface="Myriad Pro"/>
                <a:cs typeface="Myriad Pro"/>
              </a:defRPr>
            </a:lvl3pPr>
            <a:lvl4pPr indent="0" algn="ctr">
              <a:spcBef>
                <a:spcPct val="20000"/>
              </a:spcBef>
              <a:buFont typeface="Arial" charset="0"/>
              <a:buNone/>
              <a:defRPr sz="2000">
                <a:solidFill>
                  <a:schemeClr val="tx1">
                    <a:tint val="75000"/>
                  </a:schemeClr>
                </a:solidFill>
                <a:latin typeface="Myriad Pro"/>
                <a:ea typeface="Myriad Pro"/>
                <a:cs typeface="Myriad Pro"/>
              </a:defRPr>
            </a:lvl4pPr>
            <a:lvl5pPr indent="0" algn="ctr">
              <a:spcBef>
                <a:spcPct val="20000"/>
              </a:spcBef>
              <a:buFont typeface="Arial" charset="0"/>
              <a:buNone/>
              <a:defRPr sz="2000">
                <a:solidFill>
                  <a:schemeClr val="tx1">
                    <a:tint val="75000"/>
                  </a:schemeClr>
                </a:solidFill>
                <a:latin typeface="Myriad Pro"/>
                <a:ea typeface="Myriad Pro"/>
                <a:cs typeface="Myriad Pro"/>
              </a:defRPr>
            </a:lvl5pPr>
            <a:lvl6pPr indent="0" algn="ctr">
              <a:spcBef>
                <a:spcPct val="20000"/>
              </a:spcBef>
              <a:buFont typeface="Arial"/>
              <a:buNone/>
              <a:defRPr sz="2000">
                <a:solidFill>
                  <a:schemeClr val="tx1">
                    <a:tint val="75000"/>
                  </a:schemeClr>
                </a:solidFill>
                <a:latin typeface="+mn-lt"/>
                <a:ea typeface="+mn-ea"/>
              </a:defRPr>
            </a:lvl6pPr>
            <a:lvl7pPr indent="0" algn="ctr">
              <a:spcBef>
                <a:spcPct val="20000"/>
              </a:spcBef>
              <a:buFont typeface="Arial"/>
              <a:buNone/>
              <a:defRPr sz="2000">
                <a:solidFill>
                  <a:schemeClr val="tx1">
                    <a:tint val="75000"/>
                  </a:schemeClr>
                </a:solidFill>
                <a:latin typeface="+mn-lt"/>
                <a:ea typeface="+mn-ea"/>
              </a:defRPr>
            </a:lvl7pPr>
            <a:lvl8pPr indent="0" algn="ctr">
              <a:spcBef>
                <a:spcPct val="20000"/>
              </a:spcBef>
              <a:buFont typeface="Arial"/>
              <a:buNone/>
              <a:defRPr sz="2000">
                <a:solidFill>
                  <a:schemeClr val="tx1">
                    <a:tint val="75000"/>
                  </a:schemeClr>
                </a:solidFill>
                <a:latin typeface="+mn-lt"/>
                <a:ea typeface="+mn-ea"/>
              </a:defRPr>
            </a:lvl8pPr>
            <a:lvl9pPr indent="0" algn="ctr">
              <a:spcBef>
                <a:spcPct val="20000"/>
              </a:spcBef>
              <a:buFont typeface="Arial"/>
              <a:buNone/>
              <a:defRPr sz="2000">
                <a:solidFill>
                  <a:schemeClr val="tx1">
                    <a:tint val="75000"/>
                  </a:schemeClr>
                </a:solidFill>
                <a:latin typeface="+mn-lt"/>
                <a:ea typeface="+mn-ea"/>
              </a:defRPr>
            </a:lvl9pPr>
          </a:lstStyle>
          <a:p>
            <a:r>
              <a:rPr lang="es-ES" dirty="0"/>
              <a:t>Articular una visión conjunta para el mediano y largo plazo en temas como prestación efectiva de servicios públicos, infraestructura, desarrollo sostenible, desarrollo humano, paz, etc.</a:t>
            </a:r>
          </a:p>
          <a:p>
            <a:r>
              <a:rPr lang="es-ES" dirty="0"/>
              <a:t>Articular los instrumentos de planeación local desde una perspectiva regional</a:t>
            </a:r>
          </a:p>
          <a:p>
            <a:r>
              <a:rPr lang="es-ES" dirty="0"/>
              <a:t>Integrar indicadores de seguimiento a la gestión</a:t>
            </a:r>
          </a:p>
          <a:p>
            <a:r>
              <a:rPr lang="es-ES" dirty="0"/>
              <a:t>Diversificar la oferta y potencializar la vocación productiva</a:t>
            </a:r>
          </a:p>
          <a:p>
            <a:r>
              <a:rPr lang="es-ES" dirty="0"/>
              <a:t>Impulsar redes de emprendimiento y economías de escala</a:t>
            </a:r>
          </a:p>
        </p:txBody>
      </p:sp>
      <p:sp>
        <p:nvSpPr>
          <p:cNvPr id="8" name="1 Título"/>
          <p:cNvSpPr txBox="1">
            <a:spLocks/>
          </p:cNvSpPr>
          <p:nvPr/>
        </p:nvSpPr>
        <p:spPr bwMode="auto">
          <a:xfrm>
            <a:off x="468313" y="1341438"/>
            <a:ext cx="835183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fontScale="75000" lnSpcReduction="20000"/>
          </a:bodyPr>
          <a:lstStyle>
            <a:lvl1pPr algn="r" defTabSz="457200" rtl="0" eaLnBrk="0" fontAlgn="base" hangingPunct="0">
              <a:spcBef>
                <a:spcPct val="0"/>
              </a:spcBef>
              <a:spcAft>
                <a:spcPct val="0"/>
              </a:spcAft>
              <a:defRPr sz="3600" kern="1200">
                <a:solidFill>
                  <a:srgbClr val="304A9C"/>
                </a:solidFill>
                <a:latin typeface="Myriad Pro"/>
                <a:ea typeface="ＭＳ Ｐゴシック" charset="0"/>
                <a:cs typeface="Myriad Pro"/>
              </a:defRPr>
            </a:lvl1pPr>
            <a:lvl2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2pPr>
            <a:lvl3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3pPr>
            <a:lvl4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4pPr>
            <a:lvl5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5pPr>
            <a:lvl6pPr marL="457200" algn="r" defTabSz="457200" rtl="0" fontAlgn="base">
              <a:spcBef>
                <a:spcPct val="0"/>
              </a:spcBef>
              <a:spcAft>
                <a:spcPct val="0"/>
              </a:spcAft>
              <a:defRPr sz="3600">
                <a:solidFill>
                  <a:srgbClr val="304A9C"/>
                </a:solidFill>
                <a:latin typeface="Myriad Pro"/>
                <a:ea typeface="Myriad Pro"/>
                <a:cs typeface="Myriad Pro"/>
              </a:defRPr>
            </a:lvl6pPr>
            <a:lvl7pPr marL="914400" algn="r" defTabSz="457200" rtl="0" fontAlgn="base">
              <a:spcBef>
                <a:spcPct val="0"/>
              </a:spcBef>
              <a:spcAft>
                <a:spcPct val="0"/>
              </a:spcAft>
              <a:defRPr sz="3600">
                <a:solidFill>
                  <a:srgbClr val="304A9C"/>
                </a:solidFill>
                <a:latin typeface="Myriad Pro"/>
                <a:ea typeface="Myriad Pro"/>
                <a:cs typeface="Myriad Pro"/>
              </a:defRPr>
            </a:lvl7pPr>
            <a:lvl8pPr marL="1371600" algn="r" defTabSz="457200" rtl="0" fontAlgn="base">
              <a:spcBef>
                <a:spcPct val="0"/>
              </a:spcBef>
              <a:spcAft>
                <a:spcPct val="0"/>
              </a:spcAft>
              <a:defRPr sz="3600">
                <a:solidFill>
                  <a:srgbClr val="304A9C"/>
                </a:solidFill>
                <a:latin typeface="Myriad Pro"/>
                <a:ea typeface="Myriad Pro"/>
                <a:cs typeface="Myriad Pro"/>
              </a:defRPr>
            </a:lvl8pPr>
            <a:lvl9pPr marL="1828800" algn="r" defTabSz="457200" rtl="0" fontAlgn="base">
              <a:spcBef>
                <a:spcPct val="0"/>
              </a:spcBef>
              <a:spcAft>
                <a:spcPct val="0"/>
              </a:spcAft>
              <a:defRPr sz="3600">
                <a:solidFill>
                  <a:srgbClr val="304A9C"/>
                </a:solidFill>
                <a:latin typeface="Myriad Pro"/>
                <a:ea typeface="Myriad Pro"/>
                <a:cs typeface="Myriad Pro"/>
              </a:defRPr>
            </a:lvl9pPr>
          </a:lstStyle>
          <a:p>
            <a:pPr fontAlgn="auto">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
        <p:nvSpPr>
          <p:cNvPr id="10" name="6 CuadroTexto"/>
          <p:cNvSpPr txBox="1"/>
          <p:nvPr/>
        </p:nvSpPr>
        <p:spPr>
          <a:xfrm>
            <a:off x="3135910" y="396052"/>
            <a:ext cx="5545138" cy="1055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3600">
                <a:solidFill>
                  <a:srgbClr val="304A9C"/>
                </a:solidFill>
                <a:latin typeface="Myriad Pro"/>
                <a:cs typeface="Myriad Pro"/>
              </a:defRPr>
            </a:lvl1pPr>
            <a:lvl2pPr algn="r">
              <a:defRPr sz="3600">
                <a:solidFill>
                  <a:srgbClr val="304A9C"/>
                </a:solidFill>
                <a:latin typeface="Myriad Pro"/>
                <a:cs typeface="Myriad Pro"/>
              </a:defRPr>
            </a:lvl2pPr>
            <a:lvl3pPr algn="r">
              <a:defRPr sz="3600">
                <a:solidFill>
                  <a:srgbClr val="304A9C"/>
                </a:solidFill>
                <a:latin typeface="Myriad Pro"/>
                <a:cs typeface="Myriad Pro"/>
              </a:defRPr>
            </a:lvl3pPr>
            <a:lvl4pPr algn="r">
              <a:defRPr sz="3600">
                <a:solidFill>
                  <a:srgbClr val="304A9C"/>
                </a:solidFill>
                <a:latin typeface="Myriad Pro"/>
                <a:cs typeface="Myriad Pro"/>
              </a:defRPr>
            </a:lvl4pPr>
            <a:lvl5pPr algn="r">
              <a:defRPr sz="3600">
                <a:solidFill>
                  <a:srgbClr val="304A9C"/>
                </a:solidFill>
                <a:latin typeface="Myriad Pro"/>
                <a:cs typeface="Myriad Pro"/>
              </a:defRPr>
            </a:lvl5pPr>
            <a:lvl6pPr marL="457200" algn="r" fontAlgn="base">
              <a:spcBef>
                <a:spcPct val="0"/>
              </a:spcBef>
              <a:spcAft>
                <a:spcPct val="0"/>
              </a:spcAft>
              <a:defRPr sz="3600">
                <a:solidFill>
                  <a:srgbClr val="304A9C"/>
                </a:solidFill>
                <a:latin typeface="Myriad Pro"/>
                <a:ea typeface="Myriad Pro"/>
                <a:cs typeface="Myriad Pro"/>
              </a:defRPr>
            </a:lvl6pPr>
            <a:lvl7pPr marL="914400" algn="r" fontAlgn="base">
              <a:spcBef>
                <a:spcPct val="0"/>
              </a:spcBef>
              <a:spcAft>
                <a:spcPct val="0"/>
              </a:spcAft>
              <a:defRPr sz="3600">
                <a:solidFill>
                  <a:srgbClr val="304A9C"/>
                </a:solidFill>
                <a:latin typeface="Myriad Pro"/>
                <a:ea typeface="Myriad Pro"/>
                <a:cs typeface="Myriad Pro"/>
              </a:defRPr>
            </a:lvl7pPr>
            <a:lvl8pPr marL="1371600" algn="r" fontAlgn="base">
              <a:spcBef>
                <a:spcPct val="0"/>
              </a:spcBef>
              <a:spcAft>
                <a:spcPct val="0"/>
              </a:spcAft>
              <a:defRPr sz="3600">
                <a:solidFill>
                  <a:srgbClr val="304A9C"/>
                </a:solidFill>
                <a:latin typeface="Myriad Pro"/>
                <a:ea typeface="Myriad Pro"/>
                <a:cs typeface="Myriad Pro"/>
              </a:defRPr>
            </a:lvl8pPr>
            <a:lvl9pPr marL="1828800" algn="r" fontAlgn="base">
              <a:spcBef>
                <a:spcPct val="0"/>
              </a:spcBef>
              <a:spcAft>
                <a:spcPct val="0"/>
              </a:spcAft>
              <a:defRPr sz="3600">
                <a:solidFill>
                  <a:srgbClr val="304A9C"/>
                </a:solidFill>
                <a:latin typeface="Myriad Pro"/>
                <a:ea typeface="Myriad Pro"/>
                <a:cs typeface="Myriad Pro"/>
              </a:defRPr>
            </a:lvl9pPr>
          </a:lstStyle>
          <a:p>
            <a:r>
              <a:rPr lang="es-ES" sz="2800" b="1" dirty="0" smtClean="0"/>
              <a:t>¿Por qué es necesario para los municipios asociarse?</a:t>
            </a:r>
            <a:endParaRPr lang="es-ES" sz="2800" b="1" dirty="0"/>
          </a:p>
        </p:txBody>
      </p:sp>
    </p:spTree>
    <p:extLst>
      <p:ext uri="{BB962C8B-B14F-4D97-AF65-F5344CB8AC3E}">
        <p14:creationId xmlns:p14="http://schemas.microsoft.com/office/powerpoint/2010/main" val="1709266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txBox="1">
            <a:spLocks/>
          </p:cNvSpPr>
          <p:nvPr/>
        </p:nvSpPr>
        <p:spPr bwMode="auto">
          <a:xfrm>
            <a:off x="468313" y="1341438"/>
            <a:ext cx="835183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fontScale="75000" lnSpcReduction="20000"/>
          </a:bodyPr>
          <a:lstStyle>
            <a:lvl1pPr algn="r" defTabSz="457200" rtl="0" eaLnBrk="0" fontAlgn="base" hangingPunct="0">
              <a:spcBef>
                <a:spcPct val="0"/>
              </a:spcBef>
              <a:spcAft>
                <a:spcPct val="0"/>
              </a:spcAft>
              <a:defRPr sz="3600" kern="1200">
                <a:solidFill>
                  <a:srgbClr val="304A9C"/>
                </a:solidFill>
                <a:latin typeface="Myriad Pro"/>
                <a:ea typeface="ＭＳ Ｐゴシック" charset="0"/>
                <a:cs typeface="Myriad Pro"/>
              </a:defRPr>
            </a:lvl1pPr>
            <a:lvl2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2pPr>
            <a:lvl3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3pPr>
            <a:lvl4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4pPr>
            <a:lvl5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5pPr>
            <a:lvl6pPr marL="457200" algn="r" defTabSz="457200" rtl="0" fontAlgn="base">
              <a:spcBef>
                <a:spcPct val="0"/>
              </a:spcBef>
              <a:spcAft>
                <a:spcPct val="0"/>
              </a:spcAft>
              <a:defRPr sz="3600">
                <a:solidFill>
                  <a:srgbClr val="304A9C"/>
                </a:solidFill>
                <a:latin typeface="Myriad Pro"/>
                <a:ea typeface="Myriad Pro"/>
                <a:cs typeface="Myriad Pro"/>
              </a:defRPr>
            </a:lvl6pPr>
            <a:lvl7pPr marL="914400" algn="r" defTabSz="457200" rtl="0" fontAlgn="base">
              <a:spcBef>
                <a:spcPct val="0"/>
              </a:spcBef>
              <a:spcAft>
                <a:spcPct val="0"/>
              </a:spcAft>
              <a:defRPr sz="3600">
                <a:solidFill>
                  <a:srgbClr val="304A9C"/>
                </a:solidFill>
                <a:latin typeface="Myriad Pro"/>
                <a:ea typeface="Myriad Pro"/>
                <a:cs typeface="Myriad Pro"/>
              </a:defRPr>
            </a:lvl7pPr>
            <a:lvl8pPr marL="1371600" algn="r" defTabSz="457200" rtl="0" fontAlgn="base">
              <a:spcBef>
                <a:spcPct val="0"/>
              </a:spcBef>
              <a:spcAft>
                <a:spcPct val="0"/>
              </a:spcAft>
              <a:defRPr sz="3600">
                <a:solidFill>
                  <a:srgbClr val="304A9C"/>
                </a:solidFill>
                <a:latin typeface="Myriad Pro"/>
                <a:ea typeface="Myriad Pro"/>
                <a:cs typeface="Myriad Pro"/>
              </a:defRPr>
            </a:lvl8pPr>
            <a:lvl9pPr marL="1828800" algn="r" defTabSz="457200" rtl="0" fontAlgn="base">
              <a:spcBef>
                <a:spcPct val="0"/>
              </a:spcBef>
              <a:spcAft>
                <a:spcPct val="0"/>
              </a:spcAft>
              <a:defRPr sz="3600">
                <a:solidFill>
                  <a:srgbClr val="304A9C"/>
                </a:solidFill>
                <a:latin typeface="Myriad Pro"/>
                <a:ea typeface="Myriad Pro"/>
                <a:cs typeface="Myriad Pro"/>
              </a:defRPr>
            </a:lvl9pPr>
          </a:lstStyle>
          <a:p>
            <a:pPr fontAlgn="auto">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
        <p:nvSpPr>
          <p:cNvPr id="10" name="6 CuadroTexto"/>
          <p:cNvSpPr txBox="1"/>
          <p:nvPr/>
        </p:nvSpPr>
        <p:spPr>
          <a:xfrm>
            <a:off x="3135910" y="396052"/>
            <a:ext cx="5545138" cy="1055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3600">
                <a:solidFill>
                  <a:srgbClr val="304A9C"/>
                </a:solidFill>
                <a:latin typeface="Myriad Pro"/>
                <a:cs typeface="Myriad Pro"/>
              </a:defRPr>
            </a:lvl1pPr>
            <a:lvl2pPr algn="r">
              <a:defRPr sz="3600">
                <a:solidFill>
                  <a:srgbClr val="304A9C"/>
                </a:solidFill>
                <a:latin typeface="Myriad Pro"/>
                <a:cs typeface="Myriad Pro"/>
              </a:defRPr>
            </a:lvl2pPr>
            <a:lvl3pPr algn="r">
              <a:defRPr sz="3600">
                <a:solidFill>
                  <a:srgbClr val="304A9C"/>
                </a:solidFill>
                <a:latin typeface="Myriad Pro"/>
                <a:cs typeface="Myriad Pro"/>
              </a:defRPr>
            </a:lvl3pPr>
            <a:lvl4pPr algn="r">
              <a:defRPr sz="3600">
                <a:solidFill>
                  <a:srgbClr val="304A9C"/>
                </a:solidFill>
                <a:latin typeface="Myriad Pro"/>
                <a:cs typeface="Myriad Pro"/>
              </a:defRPr>
            </a:lvl4pPr>
            <a:lvl5pPr algn="r">
              <a:defRPr sz="3600">
                <a:solidFill>
                  <a:srgbClr val="304A9C"/>
                </a:solidFill>
                <a:latin typeface="Myriad Pro"/>
                <a:cs typeface="Myriad Pro"/>
              </a:defRPr>
            </a:lvl5pPr>
            <a:lvl6pPr marL="457200" algn="r" fontAlgn="base">
              <a:spcBef>
                <a:spcPct val="0"/>
              </a:spcBef>
              <a:spcAft>
                <a:spcPct val="0"/>
              </a:spcAft>
              <a:defRPr sz="3600">
                <a:solidFill>
                  <a:srgbClr val="304A9C"/>
                </a:solidFill>
                <a:latin typeface="Myriad Pro"/>
                <a:ea typeface="Myriad Pro"/>
                <a:cs typeface="Myriad Pro"/>
              </a:defRPr>
            </a:lvl6pPr>
            <a:lvl7pPr marL="914400" algn="r" fontAlgn="base">
              <a:spcBef>
                <a:spcPct val="0"/>
              </a:spcBef>
              <a:spcAft>
                <a:spcPct val="0"/>
              </a:spcAft>
              <a:defRPr sz="3600">
                <a:solidFill>
                  <a:srgbClr val="304A9C"/>
                </a:solidFill>
                <a:latin typeface="Myriad Pro"/>
                <a:ea typeface="Myriad Pro"/>
                <a:cs typeface="Myriad Pro"/>
              </a:defRPr>
            </a:lvl7pPr>
            <a:lvl8pPr marL="1371600" algn="r" fontAlgn="base">
              <a:spcBef>
                <a:spcPct val="0"/>
              </a:spcBef>
              <a:spcAft>
                <a:spcPct val="0"/>
              </a:spcAft>
              <a:defRPr sz="3600">
                <a:solidFill>
                  <a:srgbClr val="304A9C"/>
                </a:solidFill>
                <a:latin typeface="Myriad Pro"/>
                <a:ea typeface="Myriad Pro"/>
                <a:cs typeface="Myriad Pro"/>
              </a:defRPr>
            </a:lvl8pPr>
            <a:lvl9pPr marL="1828800" algn="r" fontAlgn="base">
              <a:spcBef>
                <a:spcPct val="0"/>
              </a:spcBef>
              <a:spcAft>
                <a:spcPct val="0"/>
              </a:spcAft>
              <a:defRPr sz="3600">
                <a:solidFill>
                  <a:srgbClr val="304A9C"/>
                </a:solidFill>
                <a:latin typeface="Myriad Pro"/>
                <a:ea typeface="Myriad Pro"/>
                <a:cs typeface="Myriad Pro"/>
              </a:defRPr>
            </a:lvl9pPr>
          </a:lstStyle>
          <a:p>
            <a:r>
              <a:rPr lang="es-ES" sz="2800" b="1" dirty="0" smtClean="0"/>
              <a:t>¿Cuál es </a:t>
            </a:r>
            <a:r>
              <a:rPr lang="es-ES" sz="2800" b="1" dirty="0" smtClean="0"/>
              <a:t>el marco normativo de las </a:t>
            </a:r>
            <a:r>
              <a:rPr lang="es-ES" sz="2800" b="1" dirty="0" smtClean="0"/>
              <a:t>asociaciones de municipios </a:t>
            </a:r>
            <a:r>
              <a:rPr lang="es-ES" sz="2800" b="1" dirty="0" smtClean="0"/>
              <a:t>en </a:t>
            </a:r>
            <a:r>
              <a:rPr lang="es-ES" sz="2800" b="1" dirty="0" smtClean="0"/>
              <a:t>Colombia?</a:t>
            </a:r>
            <a:endParaRPr lang="es-ES" sz="2800" b="1" dirty="0"/>
          </a:p>
        </p:txBody>
      </p:sp>
      <p:sp>
        <p:nvSpPr>
          <p:cNvPr id="5" name="2 Marcador de contenido"/>
          <p:cNvSpPr>
            <a:spLocks noGrp="1"/>
          </p:cNvSpPr>
          <p:nvPr>
            <p:ph idx="1"/>
          </p:nvPr>
        </p:nvSpPr>
        <p:spPr>
          <a:xfrm>
            <a:off x="385894" y="1870745"/>
            <a:ext cx="8295154" cy="4154750"/>
          </a:xfrm>
        </p:spPr>
        <p:txBody>
          <a:bodyPr>
            <a:noAutofit/>
          </a:bodyPr>
          <a:lstStyle/>
          <a:p>
            <a:pPr algn="just"/>
            <a:r>
              <a:rPr lang="es-CO" sz="1800" dirty="0" smtClean="0"/>
              <a:t>Ley 489 de 1998: las </a:t>
            </a:r>
            <a:r>
              <a:rPr lang="es-CO" sz="1800" dirty="0"/>
              <a:t>entidades públicas podrán asociarse con el fin de cooperar en el cumplimiento de funciones administrativas o de prestar conjuntamente servicios que se hallen a su </a:t>
            </a:r>
            <a:r>
              <a:rPr lang="es-CO" sz="1800" dirty="0" smtClean="0"/>
              <a:t>cargo</a:t>
            </a:r>
          </a:p>
          <a:p>
            <a:pPr algn="just"/>
            <a:endParaRPr lang="es-CO" sz="1800" dirty="0" smtClean="0"/>
          </a:p>
          <a:p>
            <a:pPr algn="just"/>
            <a:r>
              <a:rPr lang="es-CO" sz="1800" dirty="0" smtClean="0"/>
              <a:t>Ley </a:t>
            </a:r>
            <a:r>
              <a:rPr lang="es-CO" sz="1800" dirty="0"/>
              <a:t>136 de </a:t>
            </a:r>
            <a:r>
              <a:rPr lang="es-CO" sz="1800" dirty="0" smtClean="0"/>
              <a:t>1994 - Ley </a:t>
            </a:r>
            <a:r>
              <a:rPr lang="es-CO" sz="1800" dirty="0"/>
              <a:t>1551 de </a:t>
            </a:r>
            <a:r>
              <a:rPr lang="es-CO" sz="1800" dirty="0" smtClean="0"/>
              <a:t>2012: regula </a:t>
            </a:r>
            <a:r>
              <a:rPr lang="es-CO" sz="1800" dirty="0"/>
              <a:t>de manera general la institución de la </a:t>
            </a:r>
            <a:r>
              <a:rPr lang="es-CO" sz="1800" dirty="0" err="1"/>
              <a:t>asociatividad</a:t>
            </a:r>
            <a:r>
              <a:rPr lang="es-CO" sz="1800" dirty="0"/>
              <a:t> como la potestad de </a:t>
            </a:r>
            <a:r>
              <a:rPr lang="es-CO" sz="1800" dirty="0" smtClean="0"/>
              <a:t>los </a:t>
            </a:r>
            <a:r>
              <a:rPr lang="es-CO" sz="1800" dirty="0"/>
              <a:t>municipios, para asumir, de manera conjunta la prestación de servicios públicos y el desarrollo de obras de carácter </a:t>
            </a:r>
            <a:r>
              <a:rPr lang="es-CO" sz="1800" dirty="0" smtClean="0"/>
              <a:t>local</a:t>
            </a:r>
          </a:p>
          <a:p>
            <a:pPr algn="just"/>
            <a:endParaRPr lang="es-CO" sz="1800" dirty="0" smtClean="0"/>
          </a:p>
          <a:p>
            <a:pPr algn="just"/>
            <a:r>
              <a:rPr lang="es-CO" sz="1800" dirty="0" smtClean="0"/>
              <a:t>Ley </a:t>
            </a:r>
            <a:r>
              <a:rPr lang="es-CO" sz="1800" dirty="0"/>
              <a:t>617 de </a:t>
            </a:r>
            <a:r>
              <a:rPr lang="es-CO" sz="1800" dirty="0" smtClean="0"/>
              <a:t>2000: la </a:t>
            </a:r>
            <a:r>
              <a:rPr lang="es-CO" sz="1800" dirty="0" err="1" smtClean="0"/>
              <a:t>asociatividad</a:t>
            </a:r>
            <a:r>
              <a:rPr lang="es-CO" sz="1800" dirty="0" smtClean="0"/>
              <a:t> es un </a:t>
            </a:r>
            <a:r>
              <a:rPr lang="es-CO" sz="1800" dirty="0"/>
              <a:t>instrumento que permite la racionalización de gastos administrativos. </a:t>
            </a:r>
            <a:endParaRPr lang="es-CO" sz="1800" dirty="0" smtClean="0"/>
          </a:p>
        </p:txBody>
      </p:sp>
    </p:spTree>
    <p:extLst>
      <p:ext uri="{BB962C8B-B14F-4D97-AF65-F5344CB8AC3E}">
        <p14:creationId xmlns:p14="http://schemas.microsoft.com/office/powerpoint/2010/main" val="2009221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txBox="1">
            <a:spLocks/>
          </p:cNvSpPr>
          <p:nvPr/>
        </p:nvSpPr>
        <p:spPr bwMode="auto">
          <a:xfrm>
            <a:off x="468313" y="1341438"/>
            <a:ext cx="835183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fontScale="75000" lnSpcReduction="20000"/>
          </a:bodyPr>
          <a:lstStyle>
            <a:lvl1pPr algn="r" defTabSz="457200" rtl="0" eaLnBrk="0" fontAlgn="base" hangingPunct="0">
              <a:spcBef>
                <a:spcPct val="0"/>
              </a:spcBef>
              <a:spcAft>
                <a:spcPct val="0"/>
              </a:spcAft>
              <a:defRPr sz="3600" kern="1200">
                <a:solidFill>
                  <a:srgbClr val="304A9C"/>
                </a:solidFill>
                <a:latin typeface="Myriad Pro"/>
                <a:ea typeface="ＭＳ Ｐゴシック" charset="0"/>
                <a:cs typeface="Myriad Pro"/>
              </a:defRPr>
            </a:lvl1pPr>
            <a:lvl2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2pPr>
            <a:lvl3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3pPr>
            <a:lvl4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4pPr>
            <a:lvl5pPr algn="r" defTabSz="457200" rtl="0" eaLnBrk="0" fontAlgn="base" hangingPunct="0">
              <a:spcBef>
                <a:spcPct val="0"/>
              </a:spcBef>
              <a:spcAft>
                <a:spcPct val="0"/>
              </a:spcAft>
              <a:defRPr sz="3600">
                <a:solidFill>
                  <a:srgbClr val="304A9C"/>
                </a:solidFill>
                <a:latin typeface="Myriad Pro"/>
                <a:ea typeface="ＭＳ Ｐゴシック" charset="0"/>
                <a:cs typeface="Myriad Pro"/>
              </a:defRPr>
            </a:lvl5pPr>
            <a:lvl6pPr marL="457200" algn="r" defTabSz="457200" rtl="0" fontAlgn="base">
              <a:spcBef>
                <a:spcPct val="0"/>
              </a:spcBef>
              <a:spcAft>
                <a:spcPct val="0"/>
              </a:spcAft>
              <a:defRPr sz="3600">
                <a:solidFill>
                  <a:srgbClr val="304A9C"/>
                </a:solidFill>
                <a:latin typeface="Myriad Pro"/>
                <a:ea typeface="Myriad Pro"/>
                <a:cs typeface="Myriad Pro"/>
              </a:defRPr>
            </a:lvl6pPr>
            <a:lvl7pPr marL="914400" algn="r" defTabSz="457200" rtl="0" fontAlgn="base">
              <a:spcBef>
                <a:spcPct val="0"/>
              </a:spcBef>
              <a:spcAft>
                <a:spcPct val="0"/>
              </a:spcAft>
              <a:defRPr sz="3600">
                <a:solidFill>
                  <a:srgbClr val="304A9C"/>
                </a:solidFill>
                <a:latin typeface="Myriad Pro"/>
                <a:ea typeface="Myriad Pro"/>
                <a:cs typeface="Myriad Pro"/>
              </a:defRPr>
            </a:lvl7pPr>
            <a:lvl8pPr marL="1371600" algn="r" defTabSz="457200" rtl="0" fontAlgn="base">
              <a:spcBef>
                <a:spcPct val="0"/>
              </a:spcBef>
              <a:spcAft>
                <a:spcPct val="0"/>
              </a:spcAft>
              <a:defRPr sz="3600">
                <a:solidFill>
                  <a:srgbClr val="304A9C"/>
                </a:solidFill>
                <a:latin typeface="Myriad Pro"/>
                <a:ea typeface="Myriad Pro"/>
                <a:cs typeface="Myriad Pro"/>
              </a:defRPr>
            </a:lvl8pPr>
            <a:lvl9pPr marL="1828800" algn="r" defTabSz="457200" rtl="0" fontAlgn="base">
              <a:spcBef>
                <a:spcPct val="0"/>
              </a:spcBef>
              <a:spcAft>
                <a:spcPct val="0"/>
              </a:spcAft>
              <a:defRPr sz="3600">
                <a:solidFill>
                  <a:srgbClr val="304A9C"/>
                </a:solidFill>
                <a:latin typeface="Myriad Pro"/>
                <a:ea typeface="Myriad Pro"/>
                <a:cs typeface="Myriad Pro"/>
              </a:defRPr>
            </a:lvl9pPr>
          </a:lstStyle>
          <a:p>
            <a:pPr fontAlgn="auto">
              <a:spcAft>
                <a:spcPts val="0"/>
              </a:spcAft>
              <a:defRPr/>
            </a:pPr>
            <a:r>
              <a:rPr lang="es-ES" dirty="0" smtClean="0">
                <a:solidFill>
                  <a:srgbClr val="413AD2"/>
                </a:solidFill>
              </a:rPr>
              <a:t>_____________________________</a:t>
            </a:r>
            <a:br>
              <a:rPr lang="es-ES" dirty="0" smtClean="0">
                <a:solidFill>
                  <a:srgbClr val="413AD2"/>
                </a:solidFill>
              </a:rPr>
            </a:br>
            <a:endParaRPr lang="es-ES" dirty="0">
              <a:solidFill>
                <a:srgbClr val="413AD2"/>
              </a:solidFill>
            </a:endParaRPr>
          </a:p>
        </p:txBody>
      </p:sp>
      <p:sp>
        <p:nvSpPr>
          <p:cNvPr id="10" name="6 CuadroTexto"/>
          <p:cNvSpPr txBox="1"/>
          <p:nvPr/>
        </p:nvSpPr>
        <p:spPr>
          <a:xfrm>
            <a:off x="3135910" y="396052"/>
            <a:ext cx="5545138" cy="1055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3600">
                <a:solidFill>
                  <a:srgbClr val="304A9C"/>
                </a:solidFill>
                <a:latin typeface="Myriad Pro"/>
                <a:cs typeface="Myriad Pro"/>
              </a:defRPr>
            </a:lvl1pPr>
            <a:lvl2pPr algn="r">
              <a:defRPr sz="3600">
                <a:solidFill>
                  <a:srgbClr val="304A9C"/>
                </a:solidFill>
                <a:latin typeface="Myriad Pro"/>
                <a:cs typeface="Myriad Pro"/>
              </a:defRPr>
            </a:lvl2pPr>
            <a:lvl3pPr algn="r">
              <a:defRPr sz="3600">
                <a:solidFill>
                  <a:srgbClr val="304A9C"/>
                </a:solidFill>
                <a:latin typeface="Myriad Pro"/>
                <a:cs typeface="Myriad Pro"/>
              </a:defRPr>
            </a:lvl3pPr>
            <a:lvl4pPr algn="r">
              <a:defRPr sz="3600">
                <a:solidFill>
                  <a:srgbClr val="304A9C"/>
                </a:solidFill>
                <a:latin typeface="Myriad Pro"/>
                <a:cs typeface="Myriad Pro"/>
              </a:defRPr>
            </a:lvl4pPr>
            <a:lvl5pPr algn="r">
              <a:defRPr sz="3600">
                <a:solidFill>
                  <a:srgbClr val="304A9C"/>
                </a:solidFill>
                <a:latin typeface="Myriad Pro"/>
                <a:cs typeface="Myriad Pro"/>
              </a:defRPr>
            </a:lvl5pPr>
            <a:lvl6pPr marL="457200" algn="r" fontAlgn="base">
              <a:spcBef>
                <a:spcPct val="0"/>
              </a:spcBef>
              <a:spcAft>
                <a:spcPct val="0"/>
              </a:spcAft>
              <a:defRPr sz="3600">
                <a:solidFill>
                  <a:srgbClr val="304A9C"/>
                </a:solidFill>
                <a:latin typeface="Myriad Pro"/>
                <a:ea typeface="Myriad Pro"/>
                <a:cs typeface="Myriad Pro"/>
              </a:defRPr>
            </a:lvl6pPr>
            <a:lvl7pPr marL="914400" algn="r" fontAlgn="base">
              <a:spcBef>
                <a:spcPct val="0"/>
              </a:spcBef>
              <a:spcAft>
                <a:spcPct val="0"/>
              </a:spcAft>
              <a:defRPr sz="3600">
                <a:solidFill>
                  <a:srgbClr val="304A9C"/>
                </a:solidFill>
                <a:latin typeface="Myriad Pro"/>
                <a:ea typeface="Myriad Pro"/>
                <a:cs typeface="Myriad Pro"/>
              </a:defRPr>
            </a:lvl7pPr>
            <a:lvl8pPr marL="1371600" algn="r" fontAlgn="base">
              <a:spcBef>
                <a:spcPct val="0"/>
              </a:spcBef>
              <a:spcAft>
                <a:spcPct val="0"/>
              </a:spcAft>
              <a:defRPr sz="3600">
                <a:solidFill>
                  <a:srgbClr val="304A9C"/>
                </a:solidFill>
                <a:latin typeface="Myriad Pro"/>
                <a:ea typeface="Myriad Pro"/>
                <a:cs typeface="Myriad Pro"/>
              </a:defRPr>
            </a:lvl8pPr>
            <a:lvl9pPr marL="1828800" algn="r" fontAlgn="base">
              <a:spcBef>
                <a:spcPct val="0"/>
              </a:spcBef>
              <a:spcAft>
                <a:spcPct val="0"/>
              </a:spcAft>
              <a:defRPr sz="3600">
                <a:solidFill>
                  <a:srgbClr val="304A9C"/>
                </a:solidFill>
                <a:latin typeface="Myriad Pro"/>
                <a:ea typeface="Myriad Pro"/>
                <a:cs typeface="Myriad Pro"/>
              </a:defRPr>
            </a:lvl9pPr>
          </a:lstStyle>
          <a:p>
            <a:r>
              <a:rPr lang="es-ES" sz="2800" b="1" dirty="0" smtClean="0"/>
              <a:t>¿Cuál es </a:t>
            </a:r>
            <a:r>
              <a:rPr lang="es-ES" sz="2800" b="1" dirty="0" smtClean="0"/>
              <a:t>el marco normativo de las </a:t>
            </a:r>
            <a:r>
              <a:rPr lang="es-ES" sz="2800" b="1" dirty="0" smtClean="0"/>
              <a:t>asociaciones de municipios </a:t>
            </a:r>
            <a:r>
              <a:rPr lang="es-ES" sz="2800" b="1" dirty="0" smtClean="0"/>
              <a:t>en </a:t>
            </a:r>
            <a:r>
              <a:rPr lang="es-ES" sz="2800" b="1" dirty="0" smtClean="0"/>
              <a:t>Colombia?</a:t>
            </a:r>
            <a:endParaRPr lang="es-ES" sz="2800" b="1" dirty="0"/>
          </a:p>
        </p:txBody>
      </p:sp>
      <p:sp>
        <p:nvSpPr>
          <p:cNvPr id="5" name="2 Marcador de contenido"/>
          <p:cNvSpPr>
            <a:spLocks noGrp="1"/>
          </p:cNvSpPr>
          <p:nvPr>
            <p:ph idx="1"/>
          </p:nvPr>
        </p:nvSpPr>
        <p:spPr>
          <a:xfrm>
            <a:off x="199622" y="1870745"/>
            <a:ext cx="4346620" cy="4154750"/>
          </a:xfrm>
        </p:spPr>
        <p:txBody>
          <a:bodyPr>
            <a:noAutofit/>
          </a:bodyPr>
          <a:lstStyle/>
          <a:p>
            <a:pPr algn="just"/>
            <a:r>
              <a:rPr lang="es-ES" sz="1800" dirty="0" smtClean="0"/>
              <a:t>Ley 1454 de 2011: Ley Orgánica de Ordenamiento Territorial – LOOT </a:t>
            </a:r>
            <a:r>
              <a:rPr lang="es-CO" sz="1800" dirty="0" smtClean="0"/>
              <a:t>establece </a:t>
            </a:r>
            <a:r>
              <a:rPr lang="es-CO" sz="1800" dirty="0"/>
              <a:t>las normas generales para la organización </a:t>
            </a:r>
            <a:r>
              <a:rPr lang="es-CO" sz="1800" dirty="0" smtClean="0"/>
              <a:t>territorial Y define </a:t>
            </a:r>
            <a:r>
              <a:rPr lang="es-CO" sz="1800" dirty="0"/>
              <a:t>competencias en materia de ordenamiento territorial</a:t>
            </a:r>
            <a:endParaRPr lang="es-ES" sz="1800" dirty="0" smtClean="0"/>
          </a:p>
          <a:p>
            <a:pPr algn="just"/>
            <a:endParaRPr lang="es-ES" sz="1800" dirty="0" smtClean="0"/>
          </a:p>
          <a:p>
            <a:pPr algn="just"/>
            <a:r>
              <a:rPr lang="es-ES" sz="1800" dirty="0"/>
              <a:t>La LOOT plantea que el modelo de Estado Republicano Unitario debe tender hacia la regionalización. En este sentido desarrolla los lineamientos generales de las siguientes figuras </a:t>
            </a:r>
            <a:r>
              <a:rPr lang="es-ES" sz="1800" dirty="0" smtClean="0"/>
              <a:t>asociativas o de  </a:t>
            </a:r>
            <a:r>
              <a:rPr lang="es-ES" sz="1800" dirty="0"/>
              <a:t>integración territorial</a:t>
            </a:r>
            <a:r>
              <a:rPr lang="es-ES" sz="1800" dirty="0" smtClean="0"/>
              <a:t>:</a:t>
            </a:r>
            <a:endParaRPr lang="es-ES" sz="1800" dirty="0" smtClean="0"/>
          </a:p>
          <a:p>
            <a:pPr algn="just"/>
            <a:endParaRPr lang="es-ES" sz="1800" dirty="0"/>
          </a:p>
          <a:p>
            <a:pPr algn="just"/>
            <a:endParaRPr lang="es-ES" sz="1800" dirty="0"/>
          </a:p>
        </p:txBody>
      </p:sp>
      <p:graphicFrame>
        <p:nvGraphicFramePr>
          <p:cNvPr id="6" name="Diagrama 6"/>
          <p:cNvGraphicFramePr/>
          <p:nvPr>
            <p:extLst>
              <p:ext uri="{D42A27DB-BD31-4B8C-83A1-F6EECF244321}">
                <p14:modId xmlns:p14="http://schemas.microsoft.com/office/powerpoint/2010/main" val="3236269766"/>
              </p:ext>
            </p:extLst>
          </p:nvPr>
        </p:nvGraphicFramePr>
        <p:xfrm>
          <a:off x="3397541" y="1737519"/>
          <a:ext cx="6802940" cy="4504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0332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Tema2.thmx</Template>
  <TotalTime>3842</TotalTime>
  <Words>1228</Words>
  <Application>Microsoft Office PowerPoint</Application>
  <PresentationFormat>Presentación en pantalla (4:3)</PresentationFormat>
  <Paragraphs>128</Paragraphs>
  <Slides>16</Slides>
  <Notes>6</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Tema2</vt:lpstr>
      <vt:lpstr>Presentación de PowerPoint</vt:lpstr>
      <vt:lpstr>Presentación de PowerPoint</vt:lpstr>
      <vt:lpstr>Introducción - Colombia</vt:lpstr>
      <vt:lpstr>_____________________________ </vt:lpstr>
      <vt:lpstr>_____________________________ </vt:lpstr>
      <vt:lpstr>_____________________________ </vt:lpstr>
      <vt:lpstr>Presentación de PowerPoint</vt:lpstr>
      <vt:lpstr>Presentación de PowerPoint</vt:lpstr>
      <vt:lpstr>Presentación de PowerPoint</vt:lpstr>
      <vt:lpstr>¿Cuál es el marco normativo de las asociaciones de municipios en Colombia?</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Javier Cuesta</dc:creator>
  <cp:lastModifiedBy>SAMI</cp:lastModifiedBy>
  <cp:revision>199</cp:revision>
  <cp:lastPrinted>2015-10-06T22:40:34Z</cp:lastPrinted>
  <dcterms:created xsi:type="dcterms:W3CDTF">2015-04-15T19:28:30Z</dcterms:created>
  <dcterms:modified xsi:type="dcterms:W3CDTF">2016-06-15T12:32:50Z</dcterms:modified>
</cp:coreProperties>
</file>