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97" r:id="rId5"/>
    <p:sldMasterId id="2147483699" r:id="rId6"/>
    <p:sldMasterId id="2147483703" r:id="rId7"/>
  </p:sldMasterIdLst>
  <p:notesMasterIdLst>
    <p:notesMasterId r:id="rId16"/>
  </p:notesMasterIdLst>
  <p:handoutMasterIdLst>
    <p:handoutMasterId r:id="rId17"/>
  </p:handoutMasterIdLst>
  <p:sldIdLst>
    <p:sldId id="325" r:id="rId8"/>
    <p:sldId id="271" r:id="rId9"/>
    <p:sldId id="326" r:id="rId10"/>
    <p:sldId id="642" r:id="rId11"/>
    <p:sldId id="303" r:id="rId12"/>
    <p:sldId id="357" r:id="rId13"/>
    <p:sldId id="664" r:id="rId14"/>
    <p:sldId id="643" r:id="rId15"/>
  </p:sldIdLst>
  <p:sldSz cx="9144000" cy="5143500" type="screen16x9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2E34"/>
    <a:srgbClr val="9397CB"/>
    <a:srgbClr val="629080"/>
    <a:srgbClr val="7ED0E0"/>
    <a:srgbClr val="CACEC2"/>
    <a:srgbClr val="E6BB83"/>
    <a:srgbClr val="E6B4BB"/>
    <a:srgbClr val="E1A3A1"/>
    <a:srgbClr val="BD76AC"/>
    <a:srgbClr val="7D00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EE678A-2D7E-4628-B540-CF4F3D083F6C}" v="480" dt="2018-06-13T02:30:54.1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838" autoAdjust="0"/>
    <p:restoredTop sz="91337" autoAdjust="0"/>
  </p:normalViewPr>
  <p:slideViewPr>
    <p:cSldViewPr snapToGrid="0">
      <p:cViewPr varScale="1">
        <p:scale>
          <a:sx n="87" d="100"/>
          <a:sy n="87" d="100"/>
        </p:scale>
        <p:origin x="240" y="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9888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9CAF89E-EA33-4AC5-ABCD-D50A9DBB70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649EC3-E6D0-400F-AADF-DE138C08231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2C401D-16E2-461A-89C2-FF2F6F36DCB3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AC16D8-755C-48FB-AB14-A3E77605445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B17523-F8A2-4558-8137-9565EC508E2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159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BE9B3-DE9E-4659-A8B6-8B13C09FA4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440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77" tIns="45738" rIns="91477" bIns="4573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77" tIns="45738" rIns="91477" bIns="45738" rtlCol="0"/>
          <a:lstStyle>
            <a:lvl1pPr algn="r">
              <a:defRPr sz="1200"/>
            </a:lvl1pPr>
          </a:lstStyle>
          <a:p>
            <a:fld id="{5FE1ED75-CFE2-46A1-B1D0-AB7C91AD60E0}" type="datetimeFigureOut">
              <a:rPr lang="en-GB" smtClean="0"/>
              <a:pPr/>
              <a:t>12/06/2018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77" tIns="45738" rIns="91477" bIns="4573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77" tIns="45738" rIns="91477" bIns="4573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77" tIns="45738" rIns="91477" bIns="4573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77" tIns="45738" rIns="91477" bIns="45738" rtlCol="0" anchor="b"/>
          <a:lstStyle>
            <a:lvl1pPr algn="r">
              <a:defRPr sz="1200"/>
            </a:lvl1pPr>
          </a:lstStyle>
          <a:p>
            <a:fld id="{85693C27-12E8-4F52-BE81-0939DA47E490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103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E3294D0-D930-4EB2-9025-F1B0FB324C0A}" type="slidenum">
              <a:rPr lang="en-GB" sz="1800" kern="0" smtClean="0">
                <a:solidFill>
                  <a:prstClr val="black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GB" sz="1800"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323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93C27-12E8-4F52-BE81-0939DA47E490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872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668FF8-FCB9-43E5-9B91-35A10F857EDA}" type="slidenum"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91281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67544" y="483518"/>
            <a:ext cx="8208912" cy="3744416"/>
          </a:xfrm>
          <a:prstGeom prst="rect">
            <a:avLst/>
          </a:prstGeom>
          <a:solidFill>
            <a:srgbClr val="B42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91880" y="462324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B42E3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err="1"/>
              <a:t>Página</a:t>
            </a:r>
            <a:r>
              <a:rPr lang="en-GB" dirty="0"/>
              <a:t> </a:t>
            </a:r>
            <a:fld id="{45D3527D-D760-4252-A7F2-B4C9D1C491A7}" type="slidenum">
              <a:rPr lang="en-GB" smtClean="0"/>
              <a:pPr/>
              <a:t>‹nº›</a:t>
            </a:fld>
            <a:r>
              <a:rPr lang="en-GB" dirty="0"/>
              <a:t>  </a:t>
            </a:r>
          </a:p>
        </p:txBody>
      </p:sp>
      <p:pic>
        <p:nvPicPr>
          <p:cNvPr id="9" name="Picture 8" descr="CDP_logo_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699792" y="1419622"/>
            <a:ext cx="3584455" cy="14935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 heading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987574"/>
            <a:ext cx="4038600" cy="3240361"/>
          </a:xfrm>
          <a:solidFill>
            <a:srgbClr val="B42E34"/>
          </a:solidFill>
        </p:spPr>
        <p:txBody>
          <a:bodyPr/>
          <a:lstStyle>
            <a:lvl1pPr>
              <a:buClr>
                <a:schemeClr val="bg1"/>
              </a:buClr>
              <a:buFont typeface="Wingdings 3" pitchFamily="18" charset="2"/>
              <a:buChar char=""/>
              <a:defRPr sz="24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 Please add a space after the bullet point.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987574"/>
            <a:ext cx="4038600" cy="3240361"/>
          </a:xfrm>
        </p:spPr>
        <p:txBody>
          <a:bodyPr/>
          <a:lstStyle>
            <a:lvl1pPr>
              <a:buFont typeface="Wingdings 3" pitchFamily="18" charset="2"/>
              <a:buChar char="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 Please add a space after the bullet point.</a:t>
            </a:r>
            <a:endParaRPr lang="en-GB"/>
          </a:p>
        </p:txBody>
      </p:sp>
      <p:sp>
        <p:nvSpPr>
          <p:cNvPr id="6" name="object 7"/>
          <p:cNvSpPr/>
          <p:nvPr userDrawn="1"/>
        </p:nvSpPr>
        <p:spPr>
          <a:xfrm>
            <a:off x="467544" y="4227934"/>
            <a:ext cx="8208912" cy="221862"/>
          </a:xfrm>
          <a:custGeom>
            <a:avLst/>
            <a:gdLst/>
            <a:ahLst/>
            <a:cxnLst/>
            <a:rect l="l" t="t" r="r" b="b"/>
            <a:pathLst>
              <a:path w="12135104">
                <a:moveTo>
                  <a:pt x="0" y="0"/>
                </a:moveTo>
                <a:lnTo>
                  <a:pt x="12135104" y="0"/>
                </a:lnTo>
              </a:path>
            </a:pathLst>
          </a:custGeom>
          <a:ln w="12700">
            <a:solidFill>
              <a:srgbClr val="ACAF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91880" y="462324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B42E3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err="1"/>
              <a:t>Página</a:t>
            </a:r>
            <a:r>
              <a:rPr lang="en-GB" dirty="0"/>
              <a:t> </a:t>
            </a:r>
            <a:fld id="{45D3527D-D760-4252-A7F2-B4C9D1C491A7}" type="slidenum">
              <a:rPr lang="en-GB" smtClean="0"/>
              <a:pPr/>
              <a:t>‹nº›</a:t>
            </a:fld>
            <a:r>
              <a:rPr lang="en-GB" dirty="0"/>
              <a:t> 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 heading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44008" y="987574"/>
            <a:ext cx="4038600" cy="3240361"/>
          </a:xfrm>
          <a:solidFill>
            <a:srgbClr val="B42E34"/>
          </a:solidFill>
        </p:spPr>
        <p:txBody>
          <a:bodyPr/>
          <a:lstStyle>
            <a:lvl1pPr>
              <a:buClr>
                <a:schemeClr val="bg1"/>
              </a:buClr>
              <a:buFont typeface="Wingdings 3" pitchFamily="18" charset="2"/>
              <a:buChar char=""/>
              <a:defRPr sz="24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 Please add a space after the bullet point.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987574"/>
            <a:ext cx="4038600" cy="3240361"/>
          </a:xfrm>
        </p:spPr>
        <p:txBody>
          <a:bodyPr/>
          <a:lstStyle>
            <a:lvl1pPr>
              <a:buFont typeface="Wingdings 3" pitchFamily="18" charset="2"/>
              <a:buChar char="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 Please add a space after the bullet point.</a:t>
            </a:r>
            <a:endParaRPr lang="en-GB"/>
          </a:p>
        </p:txBody>
      </p:sp>
      <p:sp>
        <p:nvSpPr>
          <p:cNvPr id="6" name="object 7"/>
          <p:cNvSpPr/>
          <p:nvPr userDrawn="1"/>
        </p:nvSpPr>
        <p:spPr>
          <a:xfrm>
            <a:off x="467544" y="4227934"/>
            <a:ext cx="8208912" cy="221862"/>
          </a:xfrm>
          <a:custGeom>
            <a:avLst/>
            <a:gdLst/>
            <a:ahLst/>
            <a:cxnLst/>
            <a:rect l="l" t="t" r="r" b="b"/>
            <a:pathLst>
              <a:path w="12135104">
                <a:moveTo>
                  <a:pt x="0" y="0"/>
                </a:moveTo>
                <a:lnTo>
                  <a:pt x="12135104" y="0"/>
                </a:lnTo>
              </a:path>
            </a:pathLst>
          </a:custGeom>
          <a:ln w="12700">
            <a:solidFill>
              <a:srgbClr val="ACAF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91880" y="462324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B42E3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err="1"/>
              <a:t>Página</a:t>
            </a:r>
            <a:r>
              <a:rPr lang="en-GB" dirty="0"/>
              <a:t> </a:t>
            </a:r>
            <a:fld id="{45D3527D-D760-4252-A7F2-B4C9D1C491A7}" type="slidenum">
              <a:rPr lang="en-GB" smtClean="0"/>
              <a:pPr/>
              <a:t>‹nº›</a:t>
            </a:fld>
            <a:r>
              <a:rPr lang="en-GB" dirty="0"/>
              <a:t>  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67544" y="483518"/>
            <a:ext cx="8208912" cy="3744416"/>
          </a:xfrm>
          <a:prstGeom prst="rect">
            <a:avLst/>
          </a:prstGeom>
          <a:solidFill>
            <a:srgbClr val="B42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1054" y="3147814"/>
            <a:ext cx="7056805" cy="864096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- Name of quoted person</a:t>
            </a:r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971054" y="1491630"/>
            <a:ext cx="7057330" cy="14401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4"/>
            <a:r>
              <a:rPr lang="en-US"/>
              <a:t>Insert quote here</a:t>
            </a:r>
            <a:endParaRPr lang="en-GB"/>
          </a:p>
        </p:txBody>
      </p:sp>
      <p:sp>
        <p:nvSpPr>
          <p:cNvPr id="12" name="TextBox 11"/>
          <p:cNvSpPr txBox="1"/>
          <p:nvPr userDrawn="1"/>
        </p:nvSpPr>
        <p:spPr>
          <a:xfrm>
            <a:off x="539552" y="483518"/>
            <a:ext cx="4752528" cy="172819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42E3E"/>
              </a:buClr>
              <a:buSzTx/>
              <a:buFont typeface="Wingdings 3" pitchFamily="18" charset="2"/>
              <a:buNone/>
              <a:tabLst/>
            </a:pPr>
            <a:r>
              <a:rPr lang="en-US" sz="7200">
                <a:solidFill>
                  <a:srgbClr val="D78D91"/>
                </a:solidFill>
                <a:latin typeface="Wingdings 3" pitchFamily="18" charset="2"/>
              </a:rPr>
              <a:t>{{</a:t>
            </a:r>
            <a:endParaRPr kumimoji="0" lang="en-GB" sz="7200" b="0" i="0" u="none" strike="noStrike" kern="1200" cap="none" spc="0" normalizeH="0" baseline="0" noProof="0">
              <a:ln>
                <a:noFill/>
              </a:ln>
              <a:solidFill>
                <a:srgbClr val="D78D91"/>
              </a:solidFill>
              <a:effectLst/>
              <a:uLnTx/>
              <a:uFillTx/>
              <a:latin typeface="Wingdings 3" pitchFamily="18" charset="2"/>
              <a:ea typeface="+mn-ea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4860032" y="2643758"/>
            <a:ext cx="3744416" cy="151216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42E3E"/>
              </a:buClr>
              <a:buSzTx/>
              <a:buFont typeface="Wingdings 3" pitchFamily="18" charset="2"/>
              <a:buNone/>
              <a:tabLst/>
            </a:pPr>
            <a:r>
              <a:rPr lang="en-US" sz="10000">
                <a:solidFill>
                  <a:srgbClr val="D78D91"/>
                </a:solidFill>
                <a:latin typeface="Wingdings 3" pitchFamily="18" charset="2"/>
              </a:rPr>
              <a:t>{{</a:t>
            </a:r>
            <a:endParaRPr kumimoji="0" lang="en-GB" sz="10000" b="0" i="0" u="none" strike="noStrike" kern="1200" cap="none" spc="0" normalizeH="0" baseline="0" noProof="0">
              <a:ln>
                <a:noFill/>
              </a:ln>
              <a:solidFill>
                <a:srgbClr val="D78D91"/>
              </a:solidFill>
              <a:effectLst/>
              <a:uLnTx/>
              <a:uFillTx/>
              <a:latin typeface="Wingdings 3" pitchFamily="18" charset="2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91880" y="462324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B42E3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err="1"/>
              <a:t>Página</a:t>
            </a:r>
            <a:r>
              <a:rPr lang="en-GB" dirty="0"/>
              <a:t> </a:t>
            </a:r>
            <a:fld id="{45D3527D-D760-4252-A7F2-B4C9D1C491A7}" type="slidenum">
              <a:rPr lang="en-GB" smtClean="0"/>
              <a:pPr/>
              <a:t>‹nº›</a:t>
            </a:fld>
            <a:r>
              <a:rPr lang="en-GB" dirty="0"/>
              <a:t> 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67544" y="483518"/>
            <a:ext cx="8208912" cy="3744416"/>
          </a:xfrm>
          <a:prstGeom prst="rect">
            <a:avLst/>
          </a:prstGeom>
          <a:solidFill>
            <a:srgbClr val="D11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1054" y="3147814"/>
            <a:ext cx="7057330" cy="864096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- Name of quoted person</a:t>
            </a:r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971054" y="1491630"/>
            <a:ext cx="7057855" cy="14401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4"/>
            <a:r>
              <a:rPr lang="en-US"/>
              <a:t>Insert quote here</a:t>
            </a:r>
            <a:endParaRPr lang="en-GB"/>
          </a:p>
        </p:txBody>
      </p:sp>
      <p:sp>
        <p:nvSpPr>
          <p:cNvPr id="12" name="TextBox 11"/>
          <p:cNvSpPr txBox="1"/>
          <p:nvPr userDrawn="1"/>
        </p:nvSpPr>
        <p:spPr>
          <a:xfrm>
            <a:off x="539552" y="483518"/>
            <a:ext cx="4752528" cy="172819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42E3E"/>
              </a:buClr>
              <a:buSzTx/>
              <a:buFont typeface="Wingdings 3" pitchFamily="18" charset="2"/>
              <a:buNone/>
              <a:tabLst/>
            </a:pPr>
            <a:r>
              <a:rPr lang="en-US" sz="7200">
                <a:solidFill>
                  <a:srgbClr val="EDA0B4"/>
                </a:solidFill>
                <a:latin typeface="Wingdings 3" pitchFamily="18" charset="2"/>
              </a:rPr>
              <a:t>{{</a:t>
            </a:r>
            <a:endParaRPr kumimoji="0" lang="en-GB" sz="7200" b="0" i="0" u="none" strike="noStrike" kern="1200" cap="none" spc="0" normalizeH="0" baseline="0" noProof="0">
              <a:ln>
                <a:noFill/>
              </a:ln>
              <a:solidFill>
                <a:srgbClr val="EDA0B4"/>
              </a:solidFill>
              <a:effectLst/>
              <a:uLnTx/>
              <a:uFillTx/>
              <a:latin typeface="Wingdings 3" pitchFamily="18" charset="2"/>
              <a:ea typeface="+mn-ea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4860032" y="2643758"/>
            <a:ext cx="3744416" cy="151216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42E3E"/>
              </a:buClr>
              <a:buSzTx/>
              <a:buFont typeface="Wingdings 3" pitchFamily="18" charset="2"/>
              <a:buNone/>
              <a:tabLst/>
            </a:pPr>
            <a:r>
              <a:rPr lang="en-US" sz="10000">
                <a:solidFill>
                  <a:srgbClr val="EDA0B4"/>
                </a:solidFill>
                <a:latin typeface="Wingdings 3" pitchFamily="18" charset="2"/>
              </a:rPr>
              <a:t>{{</a:t>
            </a:r>
            <a:endParaRPr kumimoji="0" lang="en-GB" sz="10000" b="0" i="0" u="none" strike="noStrike" kern="1200" cap="none" spc="0" normalizeH="0" baseline="0" noProof="0">
              <a:ln>
                <a:noFill/>
              </a:ln>
              <a:solidFill>
                <a:srgbClr val="EDA0B4"/>
              </a:solidFill>
              <a:effectLst/>
              <a:uLnTx/>
              <a:uFillTx/>
              <a:latin typeface="Wingdings 3" pitchFamily="18" charset="2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91880" y="462324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B42E3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err="1"/>
              <a:t>Página</a:t>
            </a:r>
            <a:r>
              <a:rPr lang="en-GB" dirty="0"/>
              <a:t> </a:t>
            </a:r>
            <a:fld id="{45D3527D-D760-4252-A7F2-B4C9D1C491A7}" type="slidenum">
              <a:rPr lang="en-GB" smtClean="0"/>
              <a:pPr/>
              <a:t>‹nº›</a:t>
            </a:fld>
            <a:r>
              <a:rPr lang="en-GB" dirty="0"/>
              <a:t>  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67544" y="483518"/>
            <a:ext cx="8208912" cy="3744416"/>
          </a:xfrm>
          <a:prstGeom prst="rect">
            <a:avLst/>
          </a:prstGeom>
          <a:solidFill>
            <a:srgbClr val="B42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979712" y="2931790"/>
            <a:ext cx="5400600" cy="9361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4"/>
            <a:r>
              <a:rPr lang="en-US"/>
              <a:t>Insert statistic details here. This slide should ONLY be used to communicate statistics and CDP data points.</a:t>
            </a:r>
            <a:endParaRPr lang="en-GB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1979712" y="771550"/>
            <a:ext cx="5400600" cy="20882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Percentage figure %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91880" y="462324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B42E3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err="1"/>
              <a:t>Página</a:t>
            </a:r>
            <a:r>
              <a:rPr lang="en-GB" dirty="0"/>
              <a:t> </a:t>
            </a:r>
            <a:fld id="{45D3527D-D760-4252-A7F2-B4C9D1C491A7}" type="slidenum">
              <a:rPr lang="en-GB" smtClean="0"/>
              <a:pPr/>
              <a:t>‹nº›</a:t>
            </a:fld>
            <a:r>
              <a:rPr lang="en-GB" dirty="0"/>
              <a:t> 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s 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67544" y="483518"/>
            <a:ext cx="8208912" cy="3744416"/>
          </a:xfrm>
          <a:prstGeom prst="rect">
            <a:avLst/>
          </a:prstGeom>
          <a:solidFill>
            <a:srgbClr val="D11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979712" y="2931790"/>
            <a:ext cx="5400600" cy="9361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4"/>
            <a:r>
              <a:rPr lang="en-US"/>
              <a:t>Insert statistic details here. The reveal corner slide background should ONLY be used to communicate statistics and CDP data points.</a:t>
            </a:r>
            <a:endParaRPr lang="en-GB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1979712" y="771550"/>
            <a:ext cx="5400600" cy="20882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Percentage figure %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91880" y="462324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B42E3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err="1"/>
              <a:t>Página</a:t>
            </a:r>
            <a:r>
              <a:rPr lang="en-GB" dirty="0"/>
              <a:t> </a:t>
            </a:r>
            <a:fld id="{45D3527D-D760-4252-A7F2-B4C9D1C491A7}" type="slidenum">
              <a:rPr lang="en-GB" smtClean="0"/>
              <a:pPr/>
              <a:t>‹nº›</a:t>
            </a:fld>
            <a:r>
              <a:rPr lang="en-GB" dirty="0"/>
              <a:t> 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67544" y="483518"/>
            <a:ext cx="8208912" cy="3744416"/>
          </a:xfrm>
          <a:prstGeom prst="rect">
            <a:avLst/>
          </a:prstGeom>
          <a:solidFill>
            <a:srgbClr val="B42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84213" y="1419622"/>
            <a:ext cx="7848227" cy="6480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None/>
              <a:defRPr b="1" baseline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n-US"/>
              <a:t>Chapter title (text size 24, bold)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91880" y="462324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B42E3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err="1"/>
              <a:t>Página</a:t>
            </a:r>
            <a:r>
              <a:rPr lang="en-GB" dirty="0"/>
              <a:t> </a:t>
            </a:r>
            <a:fld id="{45D3527D-D760-4252-A7F2-B4C9D1C491A7}" type="slidenum">
              <a:rPr lang="en-GB" smtClean="0"/>
              <a:pPr/>
              <a:t>‹nº›</a:t>
            </a:fld>
            <a:r>
              <a:rPr lang="en-GB" dirty="0"/>
              <a:t>  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Slide 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67544" y="483518"/>
            <a:ext cx="8208912" cy="3744416"/>
          </a:xfrm>
          <a:prstGeom prst="rect">
            <a:avLst/>
          </a:prstGeom>
          <a:solidFill>
            <a:srgbClr val="D11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84213" y="1419622"/>
            <a:ext cx="7848227" cy="6480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None/>
              <a:defRPr b="1" baseline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n-US"/>
              <a:t>Chapter title (text size 24, bold)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91880" y="462324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B42E3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err="1"/>
              <a:t>Página</a:t>
            </a:r>
            <a:r>
              <a:rPr lang="en-GB" dirty="0"/>
              <a:t> </a:t>
            </a:r>
            <a:fld id="{45D3527D-D760-4252-A7F2-B4C9D1C491A7}" type="slidenum">
              <a:rPr lang="en-GB" smtClean="0"/>
              <a:pPr/>
              <a:t>‹nº›</a:t>
            </a:fld>
            <a:r>
              <a:rPr lang="en-GB" dirty="0"/>
              <a:t>  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467544" y="987574"/>
            <a:ext cx="4032448" cy="3240360"/>
          </a:xfrm>
          <a:prstGeom prst="rect">
            <a:avLst/>
          </a:prstGeom>
          <a:solidFill>
            <a:srgbClr val="B42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 heading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9552" y="1059582"/>
            <a:ext cx="3816424" cy="3024336"/>
          </a:xfrm>
        </p:spPr>
        <p:txBody>
          <a:bodyPr anchor="t" anchorCtr="0">
            <a:normAutofit/>
          </a:bodyPr>
          <a:lstStyle>
            <a:lvl1pPr marL="0" indent="0">
              <a:buClr>
                <a:schemeClr val="bg1"/>
              </a:buClr>
              <a:buFont typeface="Wingdings 3" pitchFamily="18" charset="2"/>
              <a:buChar char=""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 Please add a space between the bullet point and first word.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16017" y="1059581"/>
            <a:ext cx="3888432" cy="3024331"/>
          </a:xfrm>
        </p:spPr>
        <p:txBody>
          <a:bodyPr anchor="t" anchorCtr="0">
            <a:normAutofit/>
          </a:bodyPr>
          <a:lstStyle>
            <a:lvl1pPr marL="0" indent="0">
              <a:buFont typeface="Wingdings 3" pitchFamily="18" charset="2"/>
              <a:buChar char=""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 Please add a space between the bullet point and first word.</a:t>
            </a:r>
          </a:p>
        </p:txBody>
      </p:sp>
      <p:sp>
        <p:nvSpPr>
          <p:cNvPr id="14" name="Right Triangle 13"/>
          <p:cNvSpPr/>
          <p:nvPr userDrawn="1"/>
        </p:nvSpPr>
        <p:spPr>
          <a:xfrm>
            <a:off x="467544" y="3651870"/>
            <a:ext cx="576064" cy="57606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ight Triangle 14"/>
          <p:cNvSpPr/>
          <p:nvPr userDrawn="1"/>
        </p:nvSpPr>
        <p:spPr>
          <a:xfrm rot="10800000">
            <a:off x="467544" y="3651870"/>
            <a:ext cx="576064" cy="576064"/>
          </a:xfrm>
          <a:prstGeom prst="rtTriangle">
            <a:avLst/>
          </a:prstGeom>
          <a:solidFill>
            <a:srgbClr val="E1A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91880" y="462324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B42E3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err="1"/>
              <a:t>Página</a:t>
            </a:r>
            <a:r>
              <a:rPr lang="en-GB" dirty="0"/>
              <a:t> </a:t>
            </a:r>
            <a:fld id="{45D3527D-D760-4252-A7F2-B4C9D1C491A7}" type="slidenum">
              <a:rPr lang="en-GB" smtClean="0"/>
              <a:pPr/>
              <a:t>‹nº›</a:t>
            </a:fld>
            <a:r>
              <a:rPr lang="en-GB" dirty="0"/>
              <a:t>  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467544" y="987574"/>
            <a:ext cx="4032448" cy="3240360"/>
          </a:xfrm>
          <a:prstGeom prst="rect">
            <a:avLst/>
          </a:prstGeom>
          <a:solidFill>
            <a:srgbClr val="B42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4644008" y="987574"/>
            <a:ext cx="4032448" cy="3240360"/>
          </a:xfrm>
          <a:prstGeom prst="rect">
            <a:avLst/>
          </a:prstGeom>
          <a:solidFill>
            <a:srgbClr val="D11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 heading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9552" y="1059582"/>
            <a:ext cx="3816424" cy="3024336"/>
          </a:xfrm>
        </p:spPr>
        <p:txBody>
          <a:bodyPr anchor="t" anchorCtr="0">
            <a:normAutofit/>
          </a:bodyPr>
          <a:lstStyle>
            <a:lvl1pPr marL="0" indent="0">
              <a:buClr>
                <a:schemeClr val="bg1"/>
              </a:buClr>
              <a:buFont typeface="Wingdings 3" pitchFamily="18" charset="2"/>
              <a:buChar char=""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 Please add a space between the bullet point and first word.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16017" y="1059581"/>
            <a:ext cx="3888432" cy="3024331"/>
          </a:xfrm>
        </p:spPr>
        <p:txBody>
          <a:bodyPr anchor="t" anchorCtr="0">
            <a:normAutofit/>
          </a:bodyPr>
          <a:lstStyle>
            <a:lvl1pPr marL="0" indent="0">
              <a:buClr>
                <a:schemeClr val="bg1"/>
              </a:buClr>
              <a:buFont typeface="Wingdings 3" pitchFamily="18" charset="2"/>
              <a:buChar char=""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 Please add a space between the bullet point and first word.</a:t>
            </a:r>
          </a:p>
        </p:txBody>
      </p:sp>
      <p:sp>
        <p:nvSpPr>
          <p:cNvPr id="14" name="Right Triangle 13"/>
          <p:cNvSpPr/>
          <p:nvPr userDrawn="1"/>
        </p:nvSpPr>
        <p:spPr>
          <a:xfrm>
            <a:off x="467544" y="3651870"/>
            <a:ext cx="576064" cy="57606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ight Triangle 14"/>
          <p:cNvSpPr/>
          <p:nvPr userDrawn="1"/>
        </p:nvSpPr>
        <p:spPr>
          <a:xfrm rot="10800000">
            <a:off x="467544" y="3651870"/>
            <a:ext cx="576064" cy="576064"/>
          </a:xfrm>
          <a:prstGeom prst="rtTriangle">
            <a:avLst/>
          </a:prstGeom>
          <a:solidFill>
            <a:srgbClr val="E1A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Triangle 15"/>
          <p:cNvSpPr/>
          <p:nvPr userDrawn="1"/>
        </p:nvSpPr>
        <p:spPr>
          <a:xfrm>
            <a:off x="4644008" y="3651870"/>
            <a:ext cx="576064" cy="57606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ight Triangle 16"/>
          <p:cNvSpPr/>
          <p:nvPr userDrawn="1"/>
        </p:nvSpPr>
        <p:spPr>
          <a:xfrm rot="10800000">
            <a:off x="4644008" y="3651870"/>
            <a:ext cx="576064" cy="576064"/>
          </a:xfrm>
          <a:prstGeom prst="rtTriangle">
            <a:avLst/>
          </a:prstGeom>
          <a:solidFill>
            <a:srgbClr val="EDA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91880" y="462324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B42E3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err="1"/>
              <a:t>Página</a:t>
            </a:r>
            <a:r>
              <a:rPr lang="en-GB" dirty="0"/>
              <a:t> </a:t>
            </a:r>
            <a:fld id="{45D3527D-D760-4252-A7F2-B4C9D1C491A7}" type="slidenum">
              <a:rPr lang="en-GB" smtClean="0"/>
              <a:pPr/>
              <a:t>‹nº›</a:t>
            </a:fld>
            <a:r>
              <a:rPr lang="en-GB" dirty="0"/>
              <a:t> 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 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67544" y="483518"/>
            <a:ext cx="8208912" cy="3744416"/>
          </a:xfrm>
          <a:prstGeom prst="rect">
            <a:avLst/>
          </a:prstGeom>
          <a:solidFill>
            <a:srgbClr val="D11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CDP_logo_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699792" y="1419622"/>
            <a:ext cx="3584455" cy="1493523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91880" y="462324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B42E3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err="1"/>
              <a:t>Página</a:t>
            </a:r>
            <a:r>
              <a:rPr lang="en-GB" dirty="0"/>
              <a:t> </a:t>
            </a:r>
            <a:fld id="{45D3527D-D760-4252-A7F2-B4C9D1C491A7}" type="slidenum">
              <a:rPr lang="en-GB" smtClean="0"/>
              <a:pPr/>
              <a:t>‹nº›</a:t>
            </a:fld>
            <a:r>
              <a:rPr lang="en-GB" dirty="0"/>
              <a:t>  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Slide Climate Ch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67544" y="483518"/>
            <a:ext cx="8208912" cy="3744416"/>
          </a:xfrm>
          <a:prstGeom prst="rect">
            <a:avLst/>
          </a:prstGeom>
          <a:solidFill>
            <a:srgbClr val="7D00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84213" y="1419622"/>
            <a:ext cx="7848227" cy="6480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None/>
              <a:defRPr b="1" baseline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n-US"/>
              <a:t>Chapter title (text size 24, bold)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91880" y="462324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B42E3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err="1"/>
              <a:t>Página</a:t>
            </a:r>
            <a:r>
              <a:rPr lang="en-GB" dirty="0"/>
              <a:t> </a:t>
            </a:r>
            <a:fld id="{45D3527D-D760-4252-A7F2-B4C9D1C491A7}" type="slidenum">
              <a:rPr lang="en-GB" smtClean="0"/>
              <a:pPr/>
              <a:t>‹nº›</a:t>
            </a:fld>
            <a:r>
              <a:rPr lang="en-GB" dirty="0"/>
              <a:t>  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Climate Ch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467544" y="987574"/>
            <a:ext cx="4032448" cy="3240360"/>
          </a:xfrm>
          <a:prstGeom prst="rect">
            <a:avLst/>
          </a:prstGeom>
          <a:solidFill>
            <a:srgbClr val="B42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4644008" y="987574"/>
            <a:ext cx="4032448" cy="3240360"/>
          </a:xfrm>
          <a:prstGeom prst="rect">
            <a:avLst/>
          </a:prstGeom>
          <a:solidFill>
            <a:srgbClr val="7D00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 heading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9552" y="1059582"/>
            <a:ext cx="3816424" cy="3024336"/>
          </a:xfrm>
        </p:spPr>
        <p:txBody>
          <a:bodyPr anchor="t" anchorCtr="0">
            <a:normAutofit/>
          </a:bodyPr>
          <a:lstStyle>
            <a:lvl1pPr marL="0" indent="0">
              <a:buClr>
                <a:schemeClr val="bg1"/>
              </a:buClr>
              <a:buFont typeface="Wingdings 3" pitchFamily="18" charset="2"/>
              <a:buChar char=""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 Please add a space between the bullet point and first word.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16017" y="1059581"/>
            <a:ext cx="3888432" cy="3024331"/>
          </a:xfrm>
        </p:spPr>
        <p:txBody>
          <a:bodyPr anchor="t" anchorCtr="0">
            <a:normAutofit/>
          </a:bodyPr>
          <a:lstStyle>
            <a:lvl1pPr marL="0" indent="0">
              <a:buClr>
                <a:schemeClr val="bg1"/>
              </a:buClr>
              <a:buFont typeface="Wingdings 3" pitchFamily="18" charset="2"/>
              <a:buChar char=""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 Please add a space between the bullet point and first word.</a:t>
            </a:r>
          </a:p>
        </p:txBody>
      </p:sp>
      <p:sp>
        <p:nvSpPr>
          <p:cNvPr id="14" name="Right Triangle 13"/>
          <p:cNvSpPr/>
          <p:nvPr userDrawn="1"/>
        </p:nvSpPr>
        <p:spPr>
          <a:xfrm>
            <a:off x="467544" y="3651870"/>
            <a:ext cx="576064" cy="57606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ight Triangle 14"/>
          <p:cNvSpPr/>
          <p:nvPr userDrawn="1"/>
        </p:nvSpPr>
        <p:spPr>
          <a:xfrm rot="10800000">
            <a:off x="467544" y="3651870"/>
            <a:ext cx="576064" cy="576064"/>
          </a:xfrm>
          <a:prstGeom prst="rtTriangle">
            <a:avLst/>
          </a:prstGeom>
          <a:solidFill>
            <a:srgbClr val="E1A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Triangle 15"/>
          <p:cNvSpPr/>
          <p:nvPr userDrawn="1"/>
        </p:nvSpPr>
        <p:spPr>
          <a:xfrm>
            <a:off x="4644008" y="3651870"/>
            <a:ext cx="576064" cy="57606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ight Triangle 16"/>
          <p:cNvSpPr/>
          <p:nvPr userDrawn="1"/>
        </p:nvSpPr>
        <p:spPr>
          <a:xfrm rot="10800000">
            <a:off x="4644008" y="3651870"/>
            <a:ext cx="576064" cy="576064"/>
          </a:xfrm>
          <a:prstGeom prst="rtTriangle">
            <a:avLst/>
          </a:prstGeom>
          <a:solidFill>
            <a:srgbClr val="BD7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91880" y="462324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B42E3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err="1"/>
              <a:t>Página</a:t>
            </a:r>
            <a:r>
              <a:rPr lang="en-GB" dirty="0"/>
              <a:t> </a:t>
            </a:r>
            <a:fld id="{45D3527D-D760-4252-A7F2-B4C9D1C491A7}" type="slidenum">
              <a:rPr lang="en-GB" smtClean="0"/>
              <a:pPr/>
              <a:t>‹nº›</a:t>
            </a:fld>
            <a:r>
              <a:rPr lang="en-GB" dirty="0"/>
              <a:t>  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Slide Carbon A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67544" y="483518"/>
            <a:ext cx="8208912" cy="3744416"/>
          </a:xfrm>
          <a:prstGeom prst="rect">
            <a:avLst/>
          </a:prstGeom>
          <a:solidFill>
            <a:srgbClr val="B06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84213" y="1419622"/>
            <a:ext cx="7848227" cy="6480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None/>
              <a:defRPr b="1" baseline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n-US"/>
              <a:t>Chapter title (text size 24, bold)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91880" y="462324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B42E3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err="1"/>
              <a:t>Página</a:t>
            </a:r>
            <a:r>
              <a:rPr lang="en-GB" dirty="0"/>
              <a:t> </a:t>
            </a:r>
            <a:fld id="{45D3527D-D760-4252-A7F2-B4C9D1C491A7}" type="slidenum">
              <a:rPr lang="en-GB" smtClean="0"/>
              <a:pPr/>
              <a:t>‹nº›</a:t>
            </a:fld>
            <a:r>
              <a:rPr lang="en-GB" dirty="0"/>
              <a:t>  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Carbon A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467544" y="987574"/>
            <a:ext cx="4032448" cy="3240360"/>
          </a:xfrm>
          <a:prstGeom prst="rect">
            <a:avLst/>
          </a:prstGeom>
          <a:solidFill>
            <a:srgbClr val="B42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4644008" y="987574"/>
            <a:ext cx="4032448" cy="3240360"/>
          </a:xfrm>
          <a:prstGeom prst="rect">
            <a:avLst/>
          </a:prstGeom>
          <a:solidFill>
            <a:srgbClr val="B06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 heading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9552" y="1059582"/>
            <a:ext cx="3816424" cy="3024336"/>
          </a:xfrm>
        </p:spPr>
        <p:txBody>
          <a:bodyPr anchor="t" anchorCtr="0">
            <a:normAutofit/>
          </a:bodyPr>
          <a:lstStyle>
            <a:lvl1pPr marL="0" indent="0">
              <a:buClr>
                <a:schemeClr val="bg1"/>
              </a:buClr>
              <a:buFont typeface="Wingdings 3" pitchFamily="18" charset="2"/>
              <a:buChar char=""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 Please add a space between the bullet point and first word.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16017" y="1059581"/>
            <a:ext cx="3888432" cy="3024331"/>
          </a:xfrm>
        </p:spPr>
        <p:txBody>
          <a:bodyPr anchor="t" anchorCtr="0">
            <a:normAutofit/>
          </a:bodyPr>
          <a:lstStyle>
            <a:lvl1pPr marL="0" indent="0">
              <a:buClr>
                <a:schemeClr val="bg1"/>
              </a:buClr>
              <a:buFont typeface="Wingdings 3" pitchFamily="18" charset="2"/>
              <a:buChar char=""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 Please add a space between the bullet point and first word.</a:t>
            </a:r>
          </a:p>
        </p:txBody>
      </p:sp>
      <p:sp>
        <p:nvSpPr>
          <p:cNvPr id="14" name="Right Triangle 13"/>
          <p:cNvSpPr/>
          <p:nvPr userDrawn="1"/>
        </p:nvSpPr>
        <p:spPr>
          <a:xfrm>
            <a:off x="467544" y="3651870"/>
            <a:ext cx="576064" cy="57606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ight Triangle 14"/>
          <p:cNvSpPr/>
          <p:nvPr userDrawn="1"/>
        </p:nvSpPr>
        <p:spPr>
          <a:xfrm rot="10800000">
            <a:off x="467544" y="3651870"/>
            <a:ext cx="576064" cy="576064"/>
          </a:xfrm>
          <a:prstGeom prst="rtTriangle">
            <a:avLst/>
          </a:prstGeom>
          <a:solidFill>
            <a:srgbClr val="E1A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Triangle 15"/>
          <p:cNvSpPr/>
          <p:nvPr userDrawn="1"/>
        </p:nvSpPr>
        <p:spPr>
          <a:xfrm>
            <a:off x="4644008" y="3651870"/>
            <a:ext cx="576064" cy="57606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ight Triangle 16"/>
          <p:cNvSpPr/>
          <p:nvPr userDrawn="1"/>
        </p:nvSpPr>
        <p:spPr>
          <a:xfrm rot="10800000">
            <a:off x="4644008" y="3651870"/>
            <a:ext cx="576064" cy="576064"/>
          </a:xfrm>
          <a:prstGeom prst="rtTriangle">
            <a:avLst/>
          </a:prstGeom>
          <a:solidFill>
            <a:srgbClr val="E1A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91880" y="462324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B42E3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err="1"/>
              <a:t>Página</a:t>
            </a:r>
            <a:r>
              <a:rPr lang="en-GB" dirty="0"/>
              <a:t> </a:t>
            </a:r>
            <a:fld id="{45D3527D-D760-4252-A7F2-B4C9D1C491A7}" type="slidenum">
              <a:rPr lang="en-GB" smtClean="0"/>
              <a:pPr/>
              <a:t>‹nº›</a:t>
            </a:fld>
            <a:r>
              <a:rPr lang="en-GB" dirty="0"/>
              <a:t>  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Slide Supply Ch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67544" y="483518"/>
            <a:ext cx="8208912" cy="3744416"/>
          </a:xfrm>
          <a:prstGeom prst="rect">
            <a:avLst/>
          </a:prstGeom>
          <a:solidFill>
            <a:srgbClr val="DF7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84213" y="1419622"/>
            <a:ext cx="7848227" cy="6480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None/>
              <a:defRPr b="1" baseline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n-US"/>
              <a:t>Chapter title (text size 24, bold)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91880" y="462324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B42E3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err="1"/>
              <a:t>Página</a:t>
            </a:r>
            <a:r>
              <a:rPr lang="en-GB" dirty="0"/>
              <a:t> </a:t>
            </a:r>
            <a:fld id="{45D3527D-D760-4252-A7F2-B4C9D1C491A7}" type="slidenum">
              <a:rPr lang="en-GB" smtClean="0"/>
              <a:pPr/>
              <a:t>‹nº›</a:t>
            </a:fld>
            <a:r>
              <a:rPr lang="en-GB" dirty="0"/>
              <a:t>  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upply Ch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467544" y="987574"/>
            <a:ext cx="4032448" cy="3240360"/>
          </a:xfrm>
          <a:prstGeom prst="rect">
            <a:avLst/>
          </a:prstGeom>
          <a:solidFill>
            <a:srgbClr val="B42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4644008" y="987574"/>
            <a:ext cx="4032448" cy="3240360"/>
          </a:xfrm>
          <a:prstGeom prst="rect">
            <a:avLst/>
          </a:prstGeom>
          <a:solidFill>
            <a:srgbClr val="DF7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 heading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9552" y="1059582"/>
            <a:ext cx="3816424" cy="3024336"/>
          </a:xfrm>
        </p:spPr>
        <p:txBody>
          <a:bodyPr anchor="t" anchorCtr="0">
            <a:normAutofit/>
          </a:bodyPr>
          <a:lstStyle>
            <a:lvl1pPr marL="0" indent="0">
              <a:buClr>
                <a:schemeClr val="bg1"/>
              </a:buClr>
              <a:buFont typeface="Wingdings 3" pitchFamily="18" charset="2"/>
              <a:buChar char=""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 Please add a space between the bullet point and first word.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16017" y="1059581"/>
            <a:ext cx="3888432" cy="3024331"/>
          </a:xfrm>
        </p:spPr>
        <p:txBody>
          <a:bodyPr anchor="t" anchorCtr="0">
            <a:normAutofit/>
          </a:bodyPr>
          <a:lstStyle>
            <a:lvl1pPr marL="0" indent="0">
              <a:buClr>
                <a:schemeClr val="bg1"/>
              </a:buClr>
              <a:buFont typeface="Wingdings 3" pitchFamily="18" charset="2"/>
              <a:buChar char=""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 Please add a space between the bullet point and first word.</a:t>
            </a:r>
          </a:p>
        </p:txBody>
      </p:sp>
      <p:sp>
        <p:nvSpPr>
          <p:cNvPr id="14" name="Right Triangle 13"/>
          <p:cNvSpPr/>
          <p:nvPr userDrawn="1"/>
        </p:nvSpPr>
        <p:spPr>
          <a:xfrm>
            <a:off x="467544" y="3651870"/>
            <a:ext cx="576064" cy="57606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ight Triangle 14"/>
          <p:cNvSpPr/>
          <p:nvPr userDrawn="1"/>
        </p:nvSpPr>
        <p:spPr>
          <a:xfrm rot="10800000">
            <a:off x="467544" y="3651870"/>
            <a:ext cx="576064" cy="576064"/>
          </a:xfrm>
          <a:prstGeom prst="rtTriangle">
            <a:avLst/>
          </a:prstGeom>
          <a:solidFill>
            <a:srgbClr val="E1A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Triangle 15"/>
          <p:cNvSpPr/>
          <p:nvPr userDrawn="1"/>
        </p:nvSpPr>
        <p:spPr>
          <a:xfrm>
            <a:off x="4644008" y="3651870"/>
            <a:ext cx="576064" cy="57606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ight Triangle 16"/>
          <p:cNvSpPr/>
          <p:nvPr userDrawn="1"/>
        </p:nvSpPr>
        <p:spPr>
          <a:xfrm rot="10800000">
            <a:off x="4644008" y="3651870"/>
            <a:ext cx="576064" cy="576064"/>
          </a:xfrm>
          <a:prstGeom prst="rtTriangle">
            <a:avLst/>
          </a:prstGeom>
          <a:solidFill>
            <a:srgbClr val="E6B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91880" y="462324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B42E3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err="1"/>
              <a:t>Página</a:t>
            </a:r>
            <a:r>
              <a:rPr lang="en-GB" dirty="0"/>
              <a:t> </a:t>
            </a:r>
            <a:fld id="{45D3527D-D760-4252-A7F2-B4C9D1C491A7}" type="slidenum">
              <a:rPr lang="en-GB" smtClean="0"/>
              <a:pPr/>
              <a:t>‹nº›</a:t>
            </a:fld>
            <a:r>
              <a:rPr lang="en-GB" dirty="0"/>
              <a:t>  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Slide reporter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67544" y="483518"/>
            <a:ext cx="8208912" cy="3744416"/>
          </a:xfrm>
          <a:prstGeom prst="rect">
            <a:avLst/>
          </a:prstGeom>
          <a:solidFill>
            <a:srgbClr val="ABAF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84213" y="1419622"/>
            <a:ext cx="7848227" cy="6480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None/>
              <a:defRPr b="1" baseline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n-US"/>
              <a:t>Chapter title (text size 24, bold)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91880" y="462324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B42E3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err="1"/>
              <a:t>Página</a:t>
            </a:r>
            <a:r>
              <a:rPr lang="en-GB" dirty="0"/>
              <a:t> </a:t>
            </a:r>
            <a:fld id="{45D3527D-D760-4252-A7F2-B4C9D1C491A7}" type="slidenum">
              <a:rPr lang="en-GB" smtClean="0"/>
              <a:pPr/>
              <a:t>‹nº›</a:t>
            </a:fld>
            <a:r>
              <a:rPr lang="en-GB" dirty="0"/>
              <a:t>  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Reporter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467544" y="987574"/>
            <a:ext cx="4032448" cy="3240360"/>
          </a:xfrm>
          <a:prstGeom prst="rect">
            <a:avLst/>
          </a:prstGeom>
          <a:solidFill>
            <a:srgbClr val="B42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4644008" y="987574"/>
            <a:ext cx="4032448" cy="3240360"/>
          </a:xfrm>
          <a:prstGeom prst="rect">
            <a:avLst/>
          </a:prstGeom>
          <a:solidFill>
            <a:srgbClr val="ABAF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 heading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9552" y="1059582"/>
            <a:ext cx="3816424" cy="3024336"/>
          </a:xfrm>
        </p:spPr>
        <p:txBody>
          <a:bodyPr anchor="t" anchorCtr="0">
            <a:normAutofit/>
          </a:bodyPr>
          <a:lstStyle>
            <a:lvl1pPr marL="0" indent="0">
              <a:buClr>
                <a:schemeClr val="bg1"/>
              </a:buClr>
              <a:buFont typeface="Wingdings 3" pitchFamily="18" charset="2"/>
              <a:buChar char=""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 Please add a space between the bullet point and first word.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16017" y="1059581"/>
            <a:ext cx="3888432" cy="3024331"/>
          </a:xfrm>
        </p:spPr>
        <p:txBody>
          <a:bodyPr anchor="t" anchorCtr="0">
            <a:normAutofit/>
          </a:bodyPr>
          <a:lstStyle>
            <a:lvl1pPr marL="0" indent="0">
              <a:buClr>
                <a:schemeClr val="bg1"/>
              </a:buClr>
              <a:buFont typeface="Wingdings 3" pitchFamily="18" charset="2"/>
              <a:buChar char=""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 Please add a space between the bullet point and first word.</a:t>
            </a:r>
          </a:p>
        </p:txBody>
      </p:sp>
      <p:sp>
        <p:nvSpPr>
          <p:cNvPr id="14" name="Right Triangle 13"/>
          <p:cNvSpPr/>
          <p:nvPr userDrawn="1"/>
        </p:nvSpPr>
        <p:spPr>
          <a:xfrm>
            <a:off x="467544" y="3651870"/>
            <a:ext cx="576064" cy="57606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ight Triangle 14"/>
          <p:cNvSpPr/>
          <p:nvPr userDrawn="1"/>
        </p:nvSpPr>
        <p:spPr>
          <a:xfrm rot="10800000">
            <a:off x="467544" y="3651870"/>
            <a:ext cx="576064" cy="576064"/>
          </a:xfrm>
          <a:prstGeom prst="rtTriangle">
            <a:avLst/>
          </a:prstGeom>
          <a:solidFill>
            <a:srgbClr val="E1A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Triangle 15"/>
          <p:cNvSpPr/>
          <p:nvPr userDrawn="1"/>
        </p:nvSpPr>
        <p:spPr>
          <a:xfrm>
            <a:off x="4644008" y="3651870"/>
            <a:ext cx="576064" cy="57606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ight Triangle 16"/>
          <p:cNvSpPr/>
          <p:nvPr userDrawn="1"/>
        </p:nvSpPr>
        <p:spPr>
          <a:xfrm rot="10800000">
            <a:off x="4644008" y="3651870"/>
            <a:ext cx="576064" cy="576064"/>
          </a:xfrm>
          <a:prstGeom prst="rtTriangle">
            <a:avLst/>
          </a:prstGeom>
          <a:solidFill>
            <a:srgbClr val="CAC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91880" y="462324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B42E3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err="1"/>
              <a:t>Página</a:t>
            </a:r>
            <a:r>
              <a:rPr lang="en-GB" dirty="0"/>
              <a:t> </a:t>
            </a:r>
            <a:fld id="{45D3527D-D760-4252-A7F2-B4C9D1C491A7}" type="slidenum">
              <a:rPr lang="en-GB" smtClean="0"/>
              <a:pPr/>
              <a:t>‹nº›</a:t>
            </a:fld>
            <a:r>
              <a:rPr lang="en-GB" dirty="0"/>
              <a:t>  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Slide Wa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67544" y="483518"/>
            <a:ext cx="8208912" cy="3744416"/>
          </a:xfrm>
          <a:prstGeom prst="rect">
            <a:avLst/>
          </a:prstGeom>
          <a:solidFill>
            <a:srgbClr val="00A8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84213" y="1419622"/>
            <a:ext cx="7848227" cy="6480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None/>
              <a:defRPr b="1" baseline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n-US"/>
              <a:t>Chapter title (text size 24, bold)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91880" y="462324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B42E3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err="1"/>
              <a:t>Página</a:t>
            </a:r>
            <a:r>
              <a:rPr lang="en-GB" dirty="0"/>
              <a:t> </a:t>
            </a:r>
            <a:fld id="{45D3527D-D760-4252-A7F2-B4C9D1C491A7}" type="slidenum">
              <a:rPr lang="en-GB" smtClean="0"/>
              <a:pPr/>
              <a:t>‹nº›</a:t>
            </a:fld>
            <a:r>
              <a:rPr lang="en-GB" dirty="0"/>
              <a:t>  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a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467544" y="987574"/>
            <a:ext cx="4032448" cy="3240360"/>
          </a:xfrm>
          <a:prstGeom prst="rect">
            <a:avLst/>
          </a:prstGeom>
          <a:solidFill>
            <a:srgbClr val="B42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4644008" y="987574"/>
            <a:ext cx="4032448" cy="3240360"/>
          </a:xfrm>
          <a:prstGeom prst="rect">
            <a:avLst/>
          </a:prstGeom>
          <a:solidFill>
            <a:srgbClr val="00A8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 heading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9552" y="1059582"/>
            <a:ext cx="3816424" cy="3024336"/>
          </a:xfrm>
        </p:spPr>
        <p:txBody>
          <a:bodyPr anchor="t" anchorCtr="0">
            <a:normAutofit/>
          </a:bodyPr>
          <a:lstStyle>
            <a:lvl1pPr marL="0" indent="0">
              <a:buClr>
                <a:schemeClr val="bg1"/>
              </a:buClr>
              <a:buFont typeface="Wingdings 3" pitchFamily="18" charset="2"/>
              <a:buChar char=""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 Please add a space between the bullet point and first word.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16017" y="1059581"/>
            <a:ext cx="3888432" cy="3024331"/>
          </a:xfrm>
        </p:spPr>
        <p:txBody>
          <a:bodyPr anchor="t" anchorCtr="0">
            <a:normAutofit/>
          </a:bodyPr>
          <a:lstStyle>
            <a:lvl1pPr marL="0" indent="0">
              <a:buClr>
                <a:schemeClr val="bg1"/>
              </a:buClr>
              <a:buFont typeface="Wingdings 3" pitchFamily="18" charset="2"/>
              <a:buChar char=""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 Please add a space between the bullet point and first word.</a:t>
            </a:r>
          </a:p>
        </p:txBody>
      </p:sp>
      <p:sp>
        <p:nvSpPr>
          <p:cNvPr id="14" name="Right Triangle 13"/>
          <p:cNvSpPr/>
          <p:nvPr userDrawn="1"/>
        </p:nvSpPr>
        <p:spPr>
          <a:xfrm>
            <a:off x="467544" y="3651870"/>
            <a:ext cx="576064" cy="57606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ight Triangle 14"/>
          <p:cNvSpPr/>
          <p:nvPr userDrawn="1"/>
        </p:nvSpPr>
        <p:spPr>
          <a:xfrm rot="10800000">
            <a:off x="467544" y="3651870"/>
            <a:ext cx="576064" cy="576064"/>
          </a:xfrm>
          <a:prstGeom prst="rtTriangle">
            <a:avLst/>
          </a:prstGeom>
          <a:solidFill>
            <a:srgbClr val="E1A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Triangle 15"/>
          <p:cNvSpPr/>
          <p:nvPr userDrawn="1"/>
        </p:nvSpPr>
        <p:spPr>
          <a:xfrm>
            <a:off x="4644008" y="3651870"/>
            <a:ext cx="576064" cy="57606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ight Triangle 16"/>
          <p:cNvSpPr/>
          <p:nvPr userDrawn="1"/>
        </p:nvSpPr>
        <p:spPr>
          <a:xfrm rot="10800000">
            <a:off x="4644008" y="3651870"/>
            <a:ext cx="576064" cy="576064"/>
          </a:xfrm>
          <a:prstGeom prst="rtTriangle">
            <a:avLst/>
          </a:prstGeom>
          <a:solidFill>
            <a:srgbClr val="7ED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91880" y="462324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B42E3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err="1"/>
              <a:t>Página</a:t>
            </a:r>
            <a:r>
              <a:rPr lang="en-GB" dirty="0"/>
              <a:t> </a:t>
            </a:r>
            <a:fld id="{45D3527D-D760-4252-A7F2-B4C9D1C491A7}" type="slidenum">
              <a:rPr lang="en-GB" smtClean="0"/>
              <a:pPr/>
              <a:t>‹nº›</a:t>
            </a:fld>
            <a:r>
              <a:rPr lang="en-GB" dirty="0"/>
              <a:t> 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 2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67544" y="483518"/>
            <a:ext cx="8208912" cy="3744416"/>
          </a:xfrm>
          <a:prstGeom prst="rect">
            <a:avLst/>
          </a:prstGeom>
          <a:solidFill>
            <a:srgbClr val="B42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CDP_logo_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5576" y="771550"/>
            <a:ext cx="3676650" cy="331470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91880" y="462324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B42E3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err="1"/>
              <a:t>Página</a:t>
            </a:r>
            <a:r>
              <a:rPr lang="en-GB" dirty="0"/>
              <a:t> </a:t>
            </a:r>
            <a:fld id="{45D3527D-D760-4252-A7F2-B4C9D1C491A7}" type="slidenum">
              <a:rPr lang="en-GB" smtClean="0"/>
              <a:pPr/>
              <a:t>‹nº›</a:t>
            </a:fld>
            <a:r>
              <a:rPr lang="en-GB" dirty="0"/>
              <a:t>  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Slide Fore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67544" y="483518"/>
            <a:ext cx="8208912" cy="3744416"/>
          </a:xfrm>
          <a:prstGeom prst="rect">
            <a:avLst/>
          </a:prstGeom>
          <a:solidFill>
            <a:srgbClr val="0067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84213" y="1419622"/>
            <a:ext cx="7848227" cy="6480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None/>
              <a:defRPr b="1" baseline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n-US"/>
              <a:t>Chapter title (text size 24, bold)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91880" y="462324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B42E3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err="1"/>
              <a:t>Página</a:t>
            </a:r>
            <a:r>
              <a:rPr lang="en-GB" dirty="0"/>
              <a:t> </a:t>
            </a:r>
            <a:fld id="{45D3527D-D760-4252-A7F2-B4C9D1C491A7}" type="slidenum">
              <a:rPr lang="en-GB" smtClean="0"/>
              <a:pPr/>
              <a:t>‹nº›</a:t>
            </a:fld>
            <a:r>
              <a:rPr lang="en-GB" dirty="0"/>
              <a:t>  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Fore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467544" y="987574"/>
            <a:ext cx="4032448" cy="3240360"/>
          </a:xfrm>
          <a:prstGeom prst="rect">
            <a:avLst/>
          </a:prstGeom>
          <a:solidFill>
            <a:srgbClr val="B42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4644008" y="987574"/>
            <a:ext cx="4032448" cy="3240360"/>
          </a:xfrm>
          <a:prstGeom prst="rect">
            <a:avLst/>
          </a:prstGeom>
          <a:solidFill>
            <a:srgbClr val="0067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 heading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9552" y="1059582"/>
            <a:ext cx="3816424" cy="3024336"/>
          </a:xfrm>
        </p:spPr>
        <p:txBody>
          <a:bodyPr anchor="t" anchorCtr="0">
            <a:normAutofit/>
          </a:bodyPr>
          <a:lstStyle>
            <a:lvl1pPr marL="0" indent="0">
              <a:buClr>
                <a:schemeClr val="bg1"/>
              </a:buClr>
              <a:buFont typeface="Wingdings 3" pitchFamily="18" charset="2"/>
              <a:buChar char=""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 Please add a space between the bullet point and first word.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16017" y="1059581"/>
            <a:ext cx="3888432" cy="3024331"/>
          </a:xfrm>
        </p:spPr>
        <p:txBody>
          <a:bodyPr anchor="t" anchorCtr="0">
            <a:normAutofit/>
          </a:bodyPr>
          <a:lstStyle>
            <a:lvl1pPr marL="0" indent="0">
              <a:buClr>
                <a:schemeClr val="bg1"/>
              </a:buClr>
              <a:buFont typeface="Wingdings 3" pitchFamily="18" charset="2"/>
              <a:buChar char=""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 Please add a space between the bullet point and first word.</a:t>
            </a:r>
          </a:p>
        </p:txBody>
      </p:sp>
      <p:sp>
        <p:nvSpPr>
          <p:cNvPr id="14" name="Right Triangle 13"/>
          <p:cNvSpPr/>
          <p:nvPr userDrawn="1"/>
        </p:nvSpPr>
        <p:spPr>
          <a:xfrm>
            <a:off x="467544" y="3651870"/>
            <a:ext cx="576064" cy="57606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ight Triangle 14"/>
          <p:cNvSpPr/>
          <p:nvPr userDrawn="1"/>
        </p:nvSpPr>
        <p:spPr>
          <a:xfrm rot="10800000">
            <a:off x="467544" y="3651870"/>
            <a:ext cx="576064" cy="576064"/>
          </a:xfrm>
          <a:prstGeom prst="rtTriangle">
            <a:avLst/>
          </a:prstGeom>
          <a:solidFill>
            <a:srgbClr val="E1A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Triangle 15"/>
          <p:cNvSpPr/>
          <p:nvPr userDrawn="1"/>
        </p:nvSpPr>
        <p:spPr>
          <a:xfrm>
            <a:off x="4644008" y="3651870"/>
            <a:ext cx="576064" cy="57606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ight Triangle 16"/>
          <p:cNvSpPr/>
          <p:nvPr userDrawn="1"/>
        </p:nvSpPr>
        <p:spPr>
          <a:xfrm rot="10800000">
            <a:off x="4644008" y="3651870"/>
            <a:ext cx="576064" cy="576064"/>
          </a:xfrm>
          <a:prstGeom prst="rtTriangle">
            <a:avLst/>
          </a:prstGeom>
          <a:solidFill>
            <a:srgbClr val="629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91880" y="462324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B42E3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err="1"/>
              <a:t>Página</a:t>
            </a:r>
            <a:r>
              <a:rPr lang="en-GB" dirty="0"/>
              <a:t> </a:t>
            </a:r>
            <a:fld id="{45D3527D-D760-4252-A7F2-B4C9D1C491A7}" type="slidenum">
              <a:rPr lang="en-GB" smtClean="0"/>
              <a:pPr/>
              <a:t>‹nº›</a:t>
            </a:fld>
            <a:r>
              <a:rPr lang="en-GB" dirty="0"/>
              <a:t>  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Slide C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67544" y="483518"/>
            <a:ext cx="8208912" cy="3744416"/>
          </a:xfrm>
          <a:prstGeom prst="rect">
            <a:avLst/>
          </a:prstGeom>
          <a:solidFill>
            <a:srgbClr val="605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84213" y="1419622"/>
            <a:ext cx="7848227" cy="6480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None/>
              <a:defRPr b="1" baseline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n-US"/>
              <a:t>Chapter title (text size 24, bold)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91880" y="462324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B42E3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err="1"/>
              <a:t>Página</a:t>
            </a:r>
            <a:r>
              <a:rPr lang="en-GB" dirty="0"/>
              <a:t> </a:t>
            </a:r>
            <a:fld id="{45D3527D-D760-4252-A7F2-B4C9D1C491A7}" type="slidenum">
              <a:rPr lang="en-GB" smtClean="0"/>
              <a:pPr/>
              <a:t>‹nº›</a:t>
            </a:fld>
            <a:r>
              <a:rPr lang="en-GB" dirty="0"/>
              <a:t>  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C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467544" y="987574"/>
            <a:ext cx="4032448" cy="3240360"/>
          </a:xfrm>
          <a:prstGeom prst="rect">
            <a:avLst/>
          </a:prstGeom>
          <a:solidFill>
            <a:srgbClr val="B42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4644008" y="987574"/>
            <a:ext cx="4032448" cy="3240360"/>
          </a:xfrm>
          <a:prstGeom prst="rect">
            <a:avLst/>
          </a:prstGeom>
          <a:solidFill>
            <a:srgbClr val="605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 heading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9552" y="1059582"/>
            <a:ext cx="3816424" cy="3024336"/>
          </a:xfrm>
        </p:spPr>
        <p:txBody>
          <a:bodyPr anchor="t" anchorCtr="0">
            <a:normAutofit/>
          </a:bodyPr>
          <a:lstStyle>
            <a:lvl1pPr marL="0" indent="0">
              <a:buClr>
                <a:schemeClr val="bg1"/>
              </a:buClr>
              <a:buFont typeface="Wingdings 3" pitchFamily="18" charset="2"/>
              <a:buChar char=""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 Please add a space between the bullet point and first word.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16017" y="1059581"/>
            <a:ext cx="3888432" cy="3024331"/>
          </a:xfrm>
        </p:spPr>
        <p:txBody>
          <a:bodyPr anchor="t" anchorCtr="0">
            <a:normAutofit/>
          </a:bodyPr>
          <a:lstStyle>
            <a:lvl1pPr marL="0" indent="0">
              <a:buClr>
                <a:schemeClr val="bg1"/>
              </a:buClr>
              <a:buFont typeface="Wingdings 3" pitchFamily="18" charset="2"/>
              <a:buChar char=""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 Please add a space between the bullet point and first word.</a:t>
            </a:r>
          </a:p>
        </p:txBody>
      </p:sp>
      <p:sp>
        <p:nvSpPr>
          <p:cNvPr id="14" name="Right Triangle 13"/>
          <p:cNvSpPr/>
          <p:nvPr userDrawn="1"/>
        </p:nvSpPr>
        <p:spPr>
          <a:xfrm>
            <a:off x="467544" y="3651870"/>
            <a:ext cx="576064" cy="57606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ight Triangle 14"/>
          <p:cNvSpPr/>
          <p:nvPr userDrawn="1"/>
        </p:nvSpPr>
        <p:spPr>
          <a:xfrm rot="10800000">
            <a:off x="467544" y="3651870"/>
            <a:ext cx="576064" cy="576064"/>
          </a:xfrm>
          <a:prstGeom prst="rtTriangle">
            <a:avLst/>
          </a:prstGeom>
          <a:solidFill>
            <a:srgbClr val="E1A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Triangle 15"/>
          <p:cNvSpPr/>
          <p:nvPr userDrawn="1"/>
        </p:nvSpPr>
        <p:spPr>
          <a:xfrm>
            <a:off x="4644008" y="3651870"/>
            <a:ext cx="576064" cy="57606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ight Triangle 16"/>
          <p:cNvSpPr/>
          <p:nvPr userDrawn="1"/>
        </p:nvSpPr>
        <p:spPr>
          <a:xfrm rot="10800000">
            <a:off x="4644008" y="3651870"/>
            <a:ext cx="576064" cy="576064"/>
          </a:xfrm>
          <a:prstGeom prst="rtTriangle">
            <a:avLst/>
          </a:prstGeom>
          <a:solidFill>
            <a:srgbClr val="9397CB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91880" y="462324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B42E3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err="1"/>
              <a:t>Página</a:t>
            </a:r>
            <a:r>
              <a:rPr lang="en-GB" dirty="0"/>
              <a:t> </a:t>
            </a:r>
            <a:fld id="{45D3527D-D760-4252-A7F2-B4C9D1C491A7}" type="slidenum">
              <a:rPr lang="en-GB" smtClean="0"/>
              <a:pPr/>
              <a:t>‹nº›</a:t>
            </a:fld>
            <a:r>
              <a:rPr lang="en-GB" dirty="0"/>
              <a:t>  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14169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84236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9178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704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 2 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67544" y="483518"/>
            <a:ext cx="8208912" cy="3744416"/>
          </a:xfrm>
          <a:prstGeom prst="rect">
            <a:avLst/>
          </a:prstGeom>
          <a:solidFill>
            <a:srgbClr val="D11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CDP_logo_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5576" y="771550"/>
            <a:ext cx="3676650" cy="33147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91880" y="462324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B42E3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err="1"/>
              <a:t>Página</a:t>
            </a:r>
            <a:r>
              <a:rPr lang="en-GB" dirty="0"/>
              <a:t> </a:t>
            </a:r>
            <a:fld id="{45D3527D-D760-4252-A7F2-B4C9D1C491A7}" type="slidenum">
              <a:rPr lang="en-GB" smtClean="0"/>
              <a:pPr/>
              <a:t>‹nº›</a:t>
            </a:fld>
            <a:r>
              <a:rPr lang="en-GB" dirty="0"/>
              <a:t> 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67544" y="483518"/>
            <a:ext cx="8208912" cy="3744416"/>
          </a:xfrm>
          <a:prstGeom prst="rect">
            <a:avLst/>
          </a:prstGeom>
          <a:solidFill>
            <a:srgbClr val="B42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915566"/>
            <a:ext cx="7848872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(text size 32)</a:t>
            </a:r>
            <a:br>
              <a:rPr lang="en-US"/>
            </a:br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84213" y="1491630"/>
            <a:ext cx="7848227" cy="6480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n-US"/>
              <a:t>Presentation subtitle (text size 24)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84213" y="2139702"/>
            <a:ext cx="4319835" cy="2016224"/>
          </a:xfrm>
        </p:spPr>
        <p:txBody>
          <a:bodyPr>
            <a:normAutofit/>
          </a:bodyPr>
          <a:lstStyle>
            <a:lvl4pPr>
              <a:defRPr sz="1600">
                <a:solidFill>
                  <a:schemeClr val="bg1"/>
                </a:solidFill>
              </a:defRPr>
            </a:lvl4pPr>
          </a:lstStyle>
          <a:p>
            <a:pPr lvl="3"/>
            <a:r>
              <a:rPr lang="en-US"/>
              <a:t>Speaker name, date, contact details, etc. (text size 16)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91880" y="462324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B42E3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err="1"/>
              <a:t>Página</a:t>
            </a:r>
            <a:r>
              <a:rPr lang="en-GB" dirty="0"/>
              <a:t> </a:t>
            </a:r>
            <a:fld id="{45D3527D-D760-4252-A7F2-B4C9D1C491A7}" type="slidenum">
              <a:rPr lang="en-GB" smtClean="0"/>
              <a:pPr/>
              <a:t>‹nº›</a:t>
            </a:fld>
            <a:r>
              <a:rPr lang="en-GB" dirty="0"/>
              <a:t> 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 heading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Font typeface="Wingdings 3" pitchFamily="18" charset="2"/>
              <a:buChar char=""/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 Please add a space after the bullet point.</a:t>
            </a:r>
          </a:p>
        </p:txBody>
      </p:sp>
      <p:sp>
        <p:nvSpPr>
          <p:cNvPr id="5" name="object 7"/>
          <p:cNvSpPr/>
          <p:nvPr userDrawn="1"/>
        </p:nvSpPr>
        <p:spPr>
          <a:xfrm>
            <a:off x="467544" y="4227934"/>
            <a:ext cx="8208912" cy="221862"/>
          </a:xfrm>
          <a:custGeom>
            <a:avLst/>
            <a:gdLst/>
            <a:ahLst/>
            <a:cxnLst/>
            <a:rect l="l" t="t" r="r" b="b"/>
            <a:pathLst>
              <a:path w="12135104">
                <a:moveTo>
                  <a:pt x="0" y="0"/>
                </a:moveTo>
                <a:lnTo>
                  <a:pt x="12135104" y="0"/>
                </a:lnTo>
              </a:path>
            </a:pathLst>
          </a:custGeom>
          <a:ln w="12700">
            <a:solidFill>
              <a:srgbClr val="ACAF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91880" y="462324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B42E3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err="1"/>
              <a:t>Página</a:t>
            </a:r>
            <a:r>
              <a:rPr lang="en-GB" dirty="0"/>
              <a:t> </a:t>
            </a:r>
            <a:fld id="{45D3527D-D760-4252-A7F2-B4C9D1C491A7}" type="slidenum">
              <a:rPr lang="en-GB" smtClean="0"/>
              <a:pPr/>
              <a:t>‹nº›</a:t>
            </a:fld>
            <a:r>
              <a:rPr lang="en-GB" dirty="0"/>
              <a:t> 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 heading</a:t>
            </a:r>
            <a:endParaRPr lang="en-GB"/>
          </a:p>
        </p:txBody>
      </p:sp>
      <p:sp>
        <p:nvSpPr>
          <p:cNvPr id="4" name="object 7"/>
          <p:cNvSpPr/>
          <p:nvPr userDrawn="1"/>
        </p:nvSpPr>
        <p:spPr>
          <a:xfrm>
            <a:off x="467544" y="4227934"/>
            <a:ext cx="8208912" cy="221862"/>
          </a:xfrm>
          <a:custGeom>
            <a:avLst/>
            <a:gdLst/>
            <a:ahLst/>
            <a:cxnLst/>
            <a:rect l="l" t="t" r="r" b="b"/>
            <a:pathLst>
              <a:path w="12135104">
                <a:moveTo>
                  <a:pt x="0" y="0"/>
                </a:moveTo>
                <a:lnTo>
                  <a:pt x="12135104" y="0"/>
                </a:lnTo>
              </a:path>
            </a:pathLst>
          </a:custGeom>
          <a:ln w="12700">
            <a:solidFill>
              <a:srgbClr val="ACAF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91880" y="462324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B42E3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err="1"/>
              <a:t>Página</a:t>
            </a:r>
            <a:r>
              <a:rPr lang="en-GB" dirty="0"/>
              <a:t> </a:t>
            </a:r>
            <a:fld id="{45D3527D-D760-4252-A7F2-B4C9D1C491A7}" type="slidenum">
              <a:rPr lang="en-GB" smtClean="0"/>
              <a:pPr/>
              <a:t>‹nº›</a:t>
            </a:fld>
            <a:r>
              <a:rPr lang="en-GB" dirty="0"/>
              <a:t> 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7"/>
          <p:cNvSpPr/>
          <p:nvPr userDrawn="1"/>
        </p:nvSpPr>
        <p:spPr>
          <a:xfrm>
            <a:off x="467544" y="4227934"/>
            <a:ext cx="8208912" cy="221862"/>
          </a:xfrm>
          <a:custGeom>
            <a:avLst/>
            <a:gdLst/>
            <a:ahLst/>
            <a:cxnLst/>
            <a:rect l="l" t="t" r="r" b="b"/>
            <a:pathLst>
              <a:path w="12135104">
                <a:moveTo>
                  <a:pt x="0" y="0"/>
                </a:moveTo>
                <a:lnTo>
                  <a:pt x="12135104" y="0"/>
                </a:lnTo>
              </a:path>
            </a:pathLst>
          </a:custGeom>
          <a:ln w="12700">
            <a:solidFill>
              <a:srgbClr val="ACAF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91880" y="462324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B42E3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err="1"/>
              <a:t>Página</a:t>
            </a:r>
            <a:r>
              <a:rPr lang="en-GB" dirty="0"/>
              <a:t> </a:t>
            </a:r>
            <a:fld id="{45D3527D-D760-4252-A7F2-B4C9D1C491A7}" type="slidenum">
              <a:rPr lang="en-GB" smtClean="0"/>
              <a:pPr/>
              <a:t>‹nº›</a:t>
            </a:fld>
            <a:r>
              <a:rPr lang="en-GB" dirty="0"/>
              <a:t> 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 heading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987574"/>
            <a:ext cx="4038600" cy="3240361"/>
          </a:xfrm>
        </p:spPr>
        <p:txBody>
          <a:bodyPr/>
          <a:lstStyle>
            <a:lvl1pPr>
              <a:buFont typeface="Wingdings 3" pitchFamily="18" charset="2"/>
              <a:buChar char="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 Please add a space after the bullet point.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987574"/>
            <a:ext cx="4038600" cy="3240361"/>
          </a:xfrm>
        </p:spPr>
        <p:txBody>
          <a:bodyPr/>
          <a:lstStyle>
            <a:lvl1pPr>
              <a:buFont typeface="Wingdings 3" pitchFamily="18" charset="2"/>
              <a:buChar char="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 Please add a space after the bullet point.</a:t>
            </a:r>
            <a:endParaRPr lang="en-GB"/>
          </a:p>
        </p:txBody>
      </p:sp>
      <p:sp>
        <p:nvSpPr>
          <p:cNvPr id="6" name="object 7"/>
          <p:cNvSpPr/>
          <p:nvPr userDrawn="1"/>
        </p:nvSpPr>
        <p:spPr>
          <a:xfrm>
            <a:off x="467544" y="4227934"/>
            <a:ext cx="8208912" cy="221862"/>
          </a:xfrm>
          <a:custGeom>
            <a:avLst/>
            <a:gdLst/>
            <a:ahLst/>
            <a:cxnLst/>
            <a:rect l="l" t="t" r="r" b="b"/>
            <a:pathLst>
              <a:path w="12135104">
                <a:moveTo>
                  <a:pt x="0" y="0"/>
                </a:moveTo>
                <a:lnTo>
                  <a:pt x="12135104" y="0"/>
                </a:lnTo>
              </a:path>
            </a:pathLst>
          </a:custGeom>
          <a:ln w="12700">
            <a:solidFill>
              <a:srgbClr val="ACAF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91880" y="462324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B42E3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err="1"/>
              <a:t>Página</a:t>
            </a:r>
            <a:r>
              <a:rPr lang="en-GB" dirty="0"/>
              <a:t> </a:t>
            </a:r>
            <a:fld id="{45D3527D-D760-4252-A7F2-B4C9D1C491A7}" type="slidenum">
              <a:rPr lang="en-GB" smtClean="0"/>
              <a:pPr/>
              <a:t>‹nº›</a:t>
            </a:fld>
            <a:r>
              <a:rPr lang="en-GB" dirty="0"/>
              <a:t> 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65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87575"/>
            <a:ext cx="8229600" cy="3168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Sub Heading</a:t>
            </a:r>
          </a:p>
          <a:p>
            <a:pPr lvl="1"/>
            <a:r>
              <a:rPr lang="en-US" err="1"/>
              <a:t>Bodytext</a:t>
            </a:r>
            <a:endParaRPr lang="en-US"/>
          </a:p>
          <a:p>
            <a:pPr lvl="2"/>
            <a:r>
              <a:rPr lang="en-US"/>
              <a:t>Small </a:t>
            </a:r>
            <a:r>
              <a:rPr lang="en-US" err="1"/>
              <a:t>bodytext</a:t>
            </a:r>
            <a:endParaRPr lang="en-US"/>
          </a:p>
          <a:p>
            <a:pPr lvl="3"/>
            <a:r>
              <a:rPr lang="en-US"/>
              <a:t>Extra-small </a:t>
            </a:r>
            <a:r>
              <a:rPr lang="en-US" err="1"/>
              <a:t>bodytext</a:t>
            </a:r>
            <a:endParaRPr lang="en-US"/>
          </a:p>
        </p:txBody>
      </p:sp>
      <p:sp>
        <p:nvSpPr>
          <p:cNvPr id="7" name="object 3"/>
          <p:cNvSpPr/>
          <p:nvPr userDrawn="1"/>
        </p:nvSpPr>
        <p:spPr>
          <a:xfrm flipV="1">
            <a:off x="467544" y="123478"/>
            <a:ext cx="8208912" cy="72008"/>
          </a:xfrm>
          <a:custGeom>
            <a:avLst/>
            <a:gdLst/>
            <a:ahLst/>
            <a:cxnLst/>
            <a:rect l="l" t="t" r="r" b="b"/>
            <a:pathLst>
              <a:path w="12145431">
                <a:moveTo>
                  <a:pt x="0" y="0"/>
                </a:moveTo>
                <a:lnTo>
                  <a:pt x="12145431" y="0"/>
                </a:lnTo>
              </a:path>
            </a:pathLst>
          </a:custGeom>
          <a:ln w="66675">
            <a:solidFill>
              <a:srgbClr val="B32B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7"/>
          <p:cNvSpPr/>
          <p:nvPr userDrawn="1"/>
        </p:nvSpPr>
        <p:spPr>
          <a:xfrm>
            <a:off x="467544" y="843558"/>
            <a:ext cx="8208912" cy="221862"/>
          </a:xfrm>
          <a:custGeom>
            <a:avLst/>
            <a:gdLst/>
            <a:ahLst/>
            <a:cxnLst/>
            <a:rect l="l" t="t" r="r" b="b"/>
            <a:pathLst>
              <a:path w="12135104">
                <a:moveTo>
                  <a:pt x="0" y="0"/>
                </a:moveTo>
                <a:lnTo>
                  <a:pt x="12135104" y="0"/>
                </a:lnTo>
              </a:path>
            </a:pathLst>
          </a:custGeom>
          <a:ln w="12700">
            <a:solidFill>
              <a:srgbClr val="ACAF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TextBox 10"/>
          <p:cNvSpPr txBox="1"/>
          <p:nvPr userDrawn="1"/>
        </p:nvSpPr>
        <p:spPr>
          <a:xfrm>
            <a:off x="467544" y="4622384"/>
            <a:ext cx="213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>
                <a:solidFill>
                  <a:srgbClr val="B42E3E"/>
                </a:solidFill>
                <a:latin typeface="Arial" pitchFamily="34" charset="0"/>
                <a:cs typeface="Arial" pitchFamily="34" charset="0"/>
              </a:rPr>
              <a:t>www.cdp.net | @CDP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91880" y="462324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B42E3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err="1"/>
              <a:t>Página</a:t>
            </a:r>
            <a:r>
              <a:rPr lang="en-GB" dirty="0"/>
              <a:t> </a:t>
            </a:r>
            <a:fld id="{45D3527D-D760-4252-A7F2-B4C9D1C491A7}" type="slidenum">
              <a:rPr lang="en-GB" smtClean="0"/>
              <a:pPr/>
              <a:t>‹nº›</a:t>
            </a:fld>
            <a:r>
              <a:rPr lang="en-GB" dirty="0"/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3353A7-B291-46A1-B571-860C1A136DDA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678" y="4371951"/>
            <a:ext cx="1309122" cy="5636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8" r:id="rId2"/>
    <p:sldLayoutId id="2147483657" r:id="rId3"/>
    <p:sldLayoutId id="2147483659" r:id="rId4"/>
    <p:sldLayoutId id="2147483670" r:id="rId5"/>
    <p:sldLayoutId id="2147483650" r:id="rId6"/>
    <p:sldLayoutId id="2147483654" r:id="rId7"/>
    <p:sldLayoutId id="2147483655" r:id="rId8"/>
    <p:sldLayoutId id="2147483652" r:id="rId9"/>
    <p:sldLayoutId id="2147483695" r:id="rId10"/>
    <p:sldLayoutId id="2147483696" r:id="rId11"/>
    <p:sldLayoutId id="2147483677" r:id="rId12"/>
    <p:sldLayoutId id="2147483680" r:id="rId13"/>
    <p:sldLayoutId id="2147483663" r:id="rId14"/>
    <p:sldLayoutId id="2147483679" r:id="rId15"/>
    <p:sldLayoutId id="2147483674" r:id="rId16"/>
    <p:sldLayoutId id="2147483673" r:id="rId17"/>
    <p:sldLayoutId id="2147483678" r:id="rId18"/>
    <p:sldLayoutId id="2147483653" r:id="rId19"/>
    <p:sldLayoutId id="2147483681" r:id="rId20"/>
    <p:sldLayoutId id="2147483688" r:id="rId21"/>
    <p:sldLayoutId id="2147483686" r:id="rId22"/>
    <p:sldLayoutId id="2147483694" r:id="rId23"/>
    <p:sldLayoutId id="2147483682" r:id="rId24"/>
    <p:sldLayoutId id="2147483689" r:id="rId25"/>
    <p:sldLayoutId id="2147483683" r:id="rId26"/>
    <p:sldLayoutId id="2147483690" r:id="rId27"/>
    <p:sldLayoutId id="2147483684" r:id="rId28"/>
    <p:sldLayoutId id="2147483691" r:id="rId29"/>
    <p:sldLayoutId id="2147483687" r:id="rId30"/>
    <p:sldLayoutId id="2147483692" r:id="rId31"/>
    <p:sldLayoutId id="2147483685" r:id="rId32"/>
    <p:sldLayoutId id="2147483693" r:id="rId3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B42E3E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0"/>
        </a:spcBef>
        <a:buClr>
          <a:srgbClr val="B42E3E"/>
        </a:buClr>
        <a:buFont typeface="Wingdings 3" pitchFamily="18" charset="2"/>
        <a:buNone/>
        <a:defRPr sz="28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0" indent="0" algn="l" defTabSz="914400" rtl="0" eaLnBrk="1" latinLnBrk="0" hangingPunct="1">
        <a:lnSpc>
          <a:spcPct val="150000"/>
        </a:lnSpc>
        <a:spcBef>
          <a:spcPts val="0"/>
        </a:spcBef>
        <a:buClr>
          <a:srgbClr val="B42E3E"/>
        </a:buClr>
        <a:buFont typeface="Wingdings 3" pitchFamily="18" charset="2"/>
        <a:buNone/>
        <a:defRPr sz="24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0" indent="0" algn="l" defTabSz="914400" rtl="0" eaLnBrk="1" latinLnBrk="0" hangingPunct="1">
        <a:lnSpc>
          <a:spcPct val="150000"/>
        </a:lnSpc>
        <a:spcBef>
          <a:spcPts val="0"/>
        </a:spcBef>
        <a:buClr>
          <a:srgbClr val="B42E3E"/>
        </a:buClr>
        <a:buFont typeface="Wingdings 3" pitchFamily="18" charset="2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0" indent="0" algn="l" defTabSz="914400" rtl="0" eaLnBrk="1" latinLnBrk="0" hangingPunct="1">
        <a:lnSpc>
          <a:spcPct val="150000"/>
        </a:lnSpc>
        <a:spcBef>
          <a:spcPts val="0"/>
        </a:spcBef>
        <a:buClr>
          <a:srgbClr val="B42E3E"/>
        </a:buClr>
        <a:buFont typeface="Wingdings 3" pitchFamily="18" charset="2"/>
        <a:buNone/>
        <a:defRPr sz="18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0" indent="0" algn="l" defTabSz="914400" rtl="0" eaLnBrk="1" latinLnBrk="0" hangingPunct="1">
        <a:lnSpc>
          <a:spcPct val="150000"/>
        </a:lnSpc>
        <a:spcBef>
          <a:spcPts val="0"/>
        </a:spcBef>
        <a:buClr>
          <a:srgbClr val="B42E3E"/>
        </a:buClr>
        <a:buFont typeface="Wingdings 3" pitchFamily="18" charset="2"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T EUROCLIMA portadilla.jpg">
            <a:extLst>
              <a:ext uri="{FF2B5EF4-FFF2-40B4-BE49-F238E27FC236}">
                <a16:creationId xmlns:a16="http://schemas.microsoft.com/office/drawing/2014/main" id="{9DC09CEF-3BD4-412F-B0A7-9B0B052125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563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Franja 2.jpg">
            <a:extLst>
              <a:ext uri="{FF2B5EF4-FFF2-40B4-BE49-F238E27FC236}">
                <a16:creationId xmlns:a16="http://schemas.microsoft.com/office/drawing/2014/main" id="{383578FE-7D7F-4729-82B9-5EC4083CD8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56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E844F11-E38F-4FDE-B9EB-0ACB913EC355}"/>
              </a:ext>
            </a:extLst>
          </p:cNvPr>
          <p:cNvCxnSpPr/>
          <p:nvPr userDrawn="1"/>
        </p:nvCxnSpPr>
        <p:spPr>
          <a:xfrm>
            <a:off x="1403350" y="752475"/>
            <a:ext cx="77406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011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T EUROCLIMA portadilla.jpg">
            <a:extLst>
              <a:ext uri="{FF2B5EF4-FFF2-40B4-BE49-F238E27FC236}">
                <a16:creationId xmlns:a16="http://schemas.microsoft.com/office/drawing/2014/main" id="{A7C02F9F-0A5F-490D-B327-3B0AA643EC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90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02BDF6-5FA2-4A47-A6E4-F3DD3BC587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dirty="0" err="1"/>
              <a:t>Página</a:t>
            </a:r>
            <a:r>
              <a:rPr lang="en-GB" dirty="0"/>
              <a:t> </a:t>
            </a:r>
            <a:fld id="{45D3527D-D760-4252-A7F2-B4C9D1C491A7}" type="slidenum">
              <a:rPr lang="en-GB" smtClean="0"/>
              <a:pPr/>
              <a:t>1</a:t>
            </a:fld>
            <a:r>
              <a:rPr lang="en-GB" dirty="0"/>
              <a:t> 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BC8085E-5B14-4576-A4EE-85D878D3D87A}"/>
              </a:ext>
            </a:extLst>
          </p:cNvPr>
          <p:cNvSpPr txBox="1">
            <a:spLocks/>
          </p:cNvSpPr>
          <p:nvPr/>
        </p:nvSpPr>
        <p:spPr>
          <a:xfrm>
            <a:off x="4010140" y="1024938"/>
            <a:ext cx="4428779" cy="1894532"/>
          </a:xfrm>
          <a:prstGeom prst="rect">
            <a:avLst/>
          </a:prstGeom>
        </p:spPr>
        <p:txBody>
          <a:bodyPr/>
          <a:lstStyle/>
          <a:p>
            <a:pPr lvl="0" algn="r">
              <a:spcBef>
                <a:spcPct val="0"/>
              </a:spcBef>
              <a:defRPr/>
            </a:pPr>
            <a:r>
              <a:rPr lang="pt-BR" b="1" dirty="0"/>
              <a:t> </a:t>
            </a:r>
            <a:r>
              <a:rPr lang="pt-BR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Desafíos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oportunidades del </a:t>
            </a:r>
            <a:r>
              <a:rPr lang="pt-BR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financiamiento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climático</a:t>
            </a:r>
          </a:p>
          <a:p>
            <a:pPr lvl="0" algn="r">
              <a:spcBef>
                <a:spcPct val="0"/>
              </a:spcBef>
              <a:defRPr/>
            </a:pP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 and Opportunities of Climate Finance</a:t>
            </a:r>
            <a:endParaRPr kumimoji="0" lang="en-GB" sz="29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E086CC-CF4E-4E63-A090-0799AD70B4CD}"/>
              </a:ext>
            </a:extLst>
          </p:cNvPr>
          <p:cNvSpPr txBox="1">
            <a:spLocks/>
          </p:cNvSpPr>
          <p:nvPr/>
        </p:nvSpPr>
        <p:spPr>
          <a:xfrm>
            <a:off x="1814282" y="2784248"/>
            <a:ext cx="6624637" cy="79216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r">
              <a:buClr>
                <a:srgbClr val="B42E3E"/>
              </a:buClr>
              <a:defRPr/>
            </a:pPr>
            <a:endParaRPr lang="es-E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>
              <a:buClr>
                <a:srgbClr val="B42E3E"/>
              </a:buClr>
              <a:defRPr/>
            </a:pPr>
            <a:r>
              <a:rPr lang="es-E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Andréia</a:t>
            </a:r>
            <a:r>
              <a:rPr lang="es-E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Banhe</a:t>
            </a:r>
          </a:p>
          <a:p>
            <a:pPr lvl="0" algn="r">
              <a:buClr>
                <a:srgbClr val="B42E3E"/>
              </a:buClr>
              <a:defRPr/>
            </a:pPr>
            <a:r>
              <a:rPr lang="es-E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Andreia.Banhe@cdp.net</a:t>
            </a:r>
          </a:p>
          <a:p>
            <a:pPr lvl="0" algn="r">
              <a:buClr>
                <a:srgbClr val="B42E3E"/>
              </a:buClr>
              <a:defRPr/>
            </a:pPr>
            <a:r>
              <a:rPr lang="es-E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8216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987"/>
            <a:ext cx="8229600" cy="565571"/>
          </a:xfrm>
        </p:spPr>
        <p:txBody>
          <a:bodyPr>
            <a:noAutofit/>
          </a:bodyPr>
          <a:lstStyle/>
          <a:p>
            <a:r>
              <a:rPr lang="es-ES" sz="2800" noProof="0" dirty="0"/>
              <a:t>Inundaciones en Perú: Marzo de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dirty="0" err="1"/>
              <a:t>Página</a:t>
            </a:r>
            <a:r>
              <a:rPr lang="en-GB" dirty="0"/>
              <a:t> </a:t>
            </a:r>
            <a:fld id="{45D3527D-D760-4252-A7F2-B4C9D1C491A7}" type="slidenum">
              <a:rPr lang="en-GB" smtClean="0"/>
              <a:pPr/>
              <a:t>2</a:t>
            </a:fld>
            <a:r>
              <a:rPr lang="en-GB" dirty="0"/>
              <a:t> 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448F1B5-689E-4CFE-9359-9619938822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77915" y="870585"/>
            <a:ext cx="5400040" cy="272288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EA5F6EE-2098-43EE-AD5A-6EF657FAF217}"/>
              </a:ext>
            </a:extLst>
          </p:cNvPr>
          <p:cNvSpPr txBox="1"/>
          <p:nvPr/>
        </p:nvSpPr>
        <p:spPr>
          <a:xfrm>
            <a:off x="6665205" y="2232025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B42E3E"/>
              </a:buClr>
              <a:buSzTx/>
              <a:buFont typeface="Wingdings 3" pitchFamily="18" charset="2"/>
              <a:buNone/>
              <a:tabLst/>
            </a:pPr>
            <a:endParaRPr kumimoji="0" lang="pt-BR" sz="1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2A361FB-518F-47D2-927C-80F44BE07511}"/>
              </a:ext>
            </a:extLst>
          </p:cNvPr>
          <p:cNvSpPr/>
          <p:nvPr/>
        </p:nvSpPr>
        <p:spPr>
          <a:xfrm>
            <a:off x="6081309" y="958468"/>
            <a:ext cx="2467780" cy="2314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B42E3E"/>
              </a:buClr>
              <a:defRPr/>
            </a:pPr>
            <a:r>
              <a:rPr lang="es-E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Huachipa (Perú), el 17 de marzo de 2017</a:t>
            </a:r>
          </a:p>
          <a:p>
            <a:pPr marL="285750" indent="-285750">
              <a:lnSpc>
                <a:spcPct val="150000"/>
              </a:lnSpc>
              <a:buClr>
                <a:srgbClr val="B42E3E"/>
              </a:buClr>
              <a:buFont typeface="Wingdings 3" pitchFamily="18" charset="2"/>
              <a:buChar char=""/>
              <a:defRPr/>
            </a:pP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75 muertos, </a:t>
            </a:r>
          </a:p>
          <a:p>
            <a:pPr marL="285750" indent="-285750">
              <a:lnSpc>
                <a:spcPct val="150000"/>
              </a:lnSpc>
              <a:buClr>
                <a:srgbClr val="B42E3E"/>
              </a:buClr>
              <a:buFont typeface="Wingdings 3" pitchFamily="18" charset="2"/>
              <a:buChar char=""/>
              <a:defRPr/>
            </a:pP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263 heridos, </a:t>
            </a:r>
          </a:p>
          <a:p>
            <a:pPr marL="285750" indent="-285750">
              <a:lnSpc>
                <a:spcPct val="150000"/>
              </a:lnSpc>
              <a:buClr>
                <a:srgbClr val="B42E3E"/>
              </a:buClr>
              <a:buFont typeface="Wingdings 3" pitchFamily="18" charset="2"/>
              <a:buChar char=""/>
              <a:defRPr/>
            </a:pP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20 desaparecidos, </a:t>
            </a:r>
          </a:p>
          <a:p>
            <a:pPr marL="285750" indent="-285750">
              <a:lnSpc>
                <a:spcPct val="150000"/>
              </a:lnSpc>
              <a:buClr>
                <a:srgbClr val="B42E3E"/>
              </a:buClr>
              <a:buFont typeface="Wingdings 3" pitchFamily="18" charset="2"/>
              <a:buChar char=""/>
              <a:defRPr/>
            </a:pP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100.000 damnificados</a:t>
            </a:r>
          </a:p>
          <a:p>
            <a:pPr marL="285750" indent="-285750">
              <a:lnSpc>
                <a:spcPct val="150000"/>
              </a:lnSpc>
              <a:buClr>
                <a:srgbClr val="B42E3E"/>
              </a:buClr>
              <a:buFont typeface="Wingdings 3" pitchFamily="18" charset="2"/>
              <a:buChar char=""/>
              <a:defRPr/>
            </a:pP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630.000 afectados. </a:t>
            </a: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ＭＳ Ｐゴシック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880" y="279149"/>
            <a:ext cx="8229600" cy="565571"/>
          </a:xfrm>
        </p:spPr>
        <p:txBody>
          <a:bodyPr>
            <a:noAutofit/>
          </a:bodyPr>
          <a:lstStyle/>
          <a:p>
            <a:r>
              <a:rPr lang="es-ES" sz="1800" dirty="0"/>
              <a:t>Sequias en Bolivia: La Paz, El Alto, Cochabamba, Sucre, Oruro y Potosí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7973" y="896768"/>
            <a:ext cx="2904504" cy="3349963"/>
          </a:xfrm>
        </p:spPr>
        <p:txBody>
          <a:bodyPr>
            <a:noAutofit/>
          </a:bodyPr>
          <a:lstStyle/>
          <a:p>
            <a:pPr marL="285750" indent="-285750">
              <a:defRPr/>
            </a:pPr>
            <a:r>
              <a:rPr lang="es-ES" sz="1400" dirty="0">
                <a:latin typeface="Arial" charset="0"/>
                <a:ea typeface="ＭＳ Ｐゴシック" charset="0"/>
              </a:rPr>
              <a:t>A</a:t>
            </a:r>
            <a:r>
              <a:rPr lang="es-ES" sz="1400" dirty="0"/>
              <a:t>fecta 177.000 familias</a:t>
            </a:r>
          </a:p>
          <a:p>
            <a:pPr marL="285750" indent="-285750">
              <a:defRPr/>
            </a:pPr>
            <a:r>
              <a:rPr lang="es-ES" sz="1400" dirty="0"/>
              <a:t> 173 municipios están en situación de emergencia. </a:t>
            </a:r>
          </a:p>
          <a:p>
            <a:pPr marL="285750" indent="-285750">
              <a:defRPr/>
            </a:pPr>
            <a:r>
              <a:rPr lang="es-ES" sz="1400" dirty="0"/>
              <a:t>Estimase que son afectados 600.000 hectáreas de cultivos y casi 600.000 cabezas de ganado </a:t>
            </a:r>
          </a:p>
          <a:p>
            <a:pPr marL="285750" indent="-285750">
              <a:defRPr/>
            </a:pPr>
            <a:r>
              <a:rPr lang="es-ES" sz="1400" dirty="0"/>
              <a:t> Pérdidas agrícolas alcanzan ya los 125 millones de dólares.</a:t>
            </a:r>
            <a:endParaRPr lang="es-ES" sz="1400" noProof="0" dirty="0">
              <a:latin typeface="Arial" charset="0"/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dirty="0" err="1"/>
              <a:t>Página</a:t>
            </a:r>
            <a:r>
              <a:rPr lang="en-GB" dirty="0"/>
              <a:t> </a:t>
            </a:r>
            <a:fld id="{45D3527D-D760-4252-A7F2-B4C9D1C491A7}" type="slidenum">
              <a:rPr lang="en-GB" smtClean="0"/>
              <a:pPr/>
              <a:t>3</a:t>
            </a:fld>
            <a:r>
              <a:rPr lang="en-GB" dirty="0"/>
              <a:t> 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4EE1A5A-3A36-4421-B207-03FBEAFC1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80" y="1240963"/>
            <a:ext cx="5454093" cy="248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18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565150"/>
          </a:xfrm>
        </p:spPr>
        <p:txBody>
          <a:bodyPr>
            <a:noAutofit/>
          </a:bodyPr>
          <a:lstStyle/>
          <a:p>
            <a:pPr marL="6697">
              <a:defRPr/>
            </a:pPr>
            <a:r>
              <a:rPr lang="es-419" sz="2800" kern="0" dirty="0">
                <a:solidFill>
                  <a:srgbClr val="B42E34"/>
                </a:solidFill>
                <a:latin typeface="Arial"/>
                <a:ea typeface="+mn-ea"/>
                <a:cs typeface="Arial"/>
              </a:rPr>
              <a:t>¿Cómo trabaja CDP?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492500" y="4622800"/>
            <a:ext cx="2133600" cy="274638"/>
          </a:xfrm>
          <a:prstGeom prst="rect">
            <a:avLst/>
          </a:prstGeom>
        </p:spPr>
        <p:txBody>
          <a:bodyPr/>
          <a:lstStyle/>
          <a:p>
            <a:pPr defTabSz="914378">
              <a:defRPr/>
            </a:pPr>
            <a:r>
              <a:rPr lang="en-GB" sz="1800" b="0" kern="0">
                <a:solidFill>
                  <a:sysClr val="windowText" lastClr="000000"/>
                </a:solidFill>
              </a:rPr>
              <a:t>Page </a:t>
            </a:r>
            <a:fld id="{078A1D87-5437-491D-9EE6-9B9C78B75C37}" type="slidenum">
              <a:rPr lang="en-GB" sz="1800" b="0" kern="0">
                <a:solidFill>
                  <a:sysClr val="windowText" lastClr="000000"/>
                </a:solidFill>
              </a:rPr>
              <a:pPr defTabSz="914378">
                <a:defRPr/>
              </a:pPr>
              <a:t>4</a:t>
            </a:fld>
            <a:r>
              <a:rPr lang="en-GB" sz="1800" b="0" kern="0">
                <a:solidFill>
                  <a:sysClr val="windowText" lastClr="000000"/>
                </a:solidFill>
              </a:rPr>
              <a:t>  </a:t>
            </a:r>
            <a:endParaRPr lang="en-GB" sz="1800" b="0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92325" y="1625600"/>
            <a:ext cx="1195388" cy="1800225"/>
          </a:xfrm>
          <a:prstGeom prst="roundRect">
            <a:avLst/>
          </a:prstGeom>
          <a:solidFill>
            <a:srgbClr val="7D0049"/>
          </a:solidFill>
          <a:ln>
            <a:solidFill>
              <a:srgbClr val="7D00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8">
              <a:defRPr/>
            </a:pPr>
            <a:r>
              <a:rPr lang="es-419" sz="1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 climático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997575" y="1628775"/>
            <a:ext cx="1195388" cy="1800225"/>
          </a:xfrm>
          <a:prstGeom prst="roundRect">
            <a:avLst/>
          </a:prstGeom>
          <a:solidFill>
            <a:srgbClr val="DF7A1C"/>
          </a:solidFill>
          <a:ln>
            <a:solidFill>
              <a:srgbClr val="DF7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8">
              <a:defRPr/>
            </a:pPr>
            <a:r>
              <a:rPr lang="es-419" sz="1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Cadena de suministro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346450" y="1628775"/>
            <a:ext cx="1195388" cy="1800225"/>
          </a:xfrm>
          <a:prstGeom prst="roundRect">
            <a:avLst/>
          </a:prstGeom>
          <a:solidFill>
            <a:srgbClr val="00674E"/>
          </a:solidFill>
          <a:ln>
            <a:solidFill>
              <a:srgbClr val="0067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8">
              <a:defRPr/>
            </a:pPr>
            <a:r>
              <a:rPr lang="es-419" sz="1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Bosques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616450" y="1638300"/>
            <a:ext cx="1195388" cy="1800225"/>
          </a:xfrm>
          <a:prstGeom prst="roundRect">
            <a:avLst/>
          </a:prstGeom>
          <a:solidFill>
            <a:srgbClr val="00A8CB"/>
          </a:solidFill>
          <a:ln>
            <a:solidFill>
              <a:srgbClr val="00A8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8">
              <a:defRPr/>
            </a:pPr>
            <a:r>
              <a:rPr lang="es-419" sz="1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Agua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416800" y="1625600"/>
            <a:ext cx="1270000" cy="1800225"/>
          </a:xfrm>
          <a:prstGeom prst="roundRect">
            <a:avLst/>
          </a:prstGeom>
          <a:solidFill>
            <a:srgbClr val="605270"/>
          </a:solidFill>
          <a:ln>
            <a:solidFill>
              <a:srgbClr val="6052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8">
              <a:defRPr/>
            </a:pPr>
            <a:r>
              <a:rPr lang="es-419" sz="1400" ker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Ciudades, Estados &amp; Regiones</a:t>
            </a:r>
          </a:p>
        </p:txBody>
      </p:sp>
      <p:sp>
        <p:nvSpPr>
          <p:cNvPr id="5" name="Chevron 4"/>
          <p:cNvSpPr/>
          <p:nvPr/>
        </p:nvSpPr>
        <p:spPr>
          <a:xfrm>
            <a:off x="1616075" y="1016000"/>
            <a:ext cx="360363" cy="357188"/>
          </a:xfrm>
          <a:prstGeom prst="chevron">
            <a:avLst/>
          </a:prstGeom>
          <a:solidFill>
            <a:srgbClr val="B42E34"/>
          </a:solidFill>
          <a:ln>
            <a:solidFill>
              <a:srgbClr val="B42E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8">
              <a:defRPr/>
            </a:pPr>
            <a:endParaRPr lang="en-GB" kern="0">
              <a:solidFill>
                <a:schemeClr val="tx1"/>
              </a:solidFill>
            </a:endParaRPr>
          </a:p>
        </p:txBody>
      </p:sp>
      <p:sp>
        <p:nvSpPr>
          <p:cNvPr id="27" name="Chevron 26"/>
          <p:cNvSpPr/>
          <p:nvPr/>
        </p:nvSpPr>
        <p:spPr>
          <a:xfrm>
            <a:off x="1614488" y="2365375"/>
            <a:ext cx="360362" cy="357188"/>
          </a:xfrm>
          <a:prstGeom prst="chevron">
            <a:avLst/>
          </a:prstGeom>
          <a:solidFill>
            <a:srgbClr val="B42E34"/>
          </a:solidFill>
          <a:ln>
            <a:solidFill>
              <a:srgbClr val="B42E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8">
              <a:defRPr/>
            </a:pPr>
            <a:endParaRPr lang="en-GB" kern="0">
              <a:solidFill>
                <a:schemeClr val="tx1"/>
              </a:solidFill>
            </a:endParaRPr>
          </a:p>
        </p:txBody>
      </p:sp>
      <p:sp>
        <p:nvSpPr>
          <p:cNvPr id="28" name="Chevron 27"/>
          <p:cNvSpPr/>
          <p:nvPr/>
        </p:nvSpPr>
        <p:spPr>
          <a:xfrm>
            <a:off x="1614488" y="3690938"/>
            <a:ext cx="360362" cy="357187"/>
          </a:xfrm>
          <a:prstGeom prst="chevron">
            <a:avLst/>
          </a:prstGeom>
          <a:solidFill>
            <a:srgbClr val="B42E34"/>
          </a:solidFill>
          <a:ln>
            <a:solidFill>
              <a:srgbClr val="B42E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8">
              <a:defRPr/>
            </a:pPr>
            <a:endParaRPr lang="en-GB" kern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378700" y="963613"/>
            <a:ext cx="1308100" cy="461962"/>
          </a:xfrm>
          <a:prstGeom prst="roundRect">
            <a:avLst/>
          </a:prstGeom>
          <a:solidFill>
            <a:srgbClr val="D11242"/>
          </a:solidFill>
          <a:ln>
            <a:solidFill>
              <a:srgbClr val="D11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8">
              <a:defRPr/>
            </a:pPr>
            <a:r>
              <a:rPr lang="es-419" sz="1400" ker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Gobiernos 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2092325" y="3630613"/>
            <a:ext cx="3719513" cy="463550"/>
          </a:xfrm>
          <a:prstGeom prst="roundRect">
            <a:avLst/>
          </a:prstGeom>
          <a:solidFill>
            <a:srgbClr val="D11242"/>
          </a:solidFill>
          <a:ln>
            <a:solidFill>
              <a:srgbClr val="D11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8">
              <a:defRPr/>
            </a:pPr>
            <a:r>
              <a:rPr lang="es-419" sz="1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Inversionistas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5997575" y="3630613"/>
            <a:ext cx="1195388" cy="463550"/>
          </a:xfrm>
          <a:prstGeom prst="roundRect">
            <a:avLst/>
          </a:prstGeom>
          <a:solidFill>
            <a:srgbClr val="D11242"/>
          </a:solidFill>
          <a:ln>
            <a:solidFill>
              <a:srgbClr val="D11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8">
              <a:defRPr/>
            </a:pPr>
            <a:r>
              <a:rPr lang="es-419" sz="1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Compañías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2092325" y="963613"/>
            <a:ext cx="5100638" cy="463550"/>
          </a:xfrm>
          <a:prstGeom prst="roundRect">
            <a:avLst/>
          </a:prstGeom>
          <a:solidFill>
            <a:srgbClr val="D11242"/>
          </a:solidFill>
          <a:ln>
            <a:solidFill>
              <a:srgbClr val="D11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8">
              <a:defRPr/>
            </a:pPr>
            <a:r>
              <a:rPr lang="es-419" sz="1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Compañías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7416800" y="3624263"/>
            <a:ext cx="1270000" cy="463550"/>
          </a:xfrm>
          <a:prstGeom prst="roundRect">
            <a:avLst/>
          </a:prstGeom>
          <a:solidFill>
            <a:srgbClr val="D11242"/>
          </a:solidFill>
          <a:ln>
            <a:solidFill>
              <a:srgbClr val="D11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8">
              <a:defRPr/>
            </a:pPr>
            <a:r>
              <a:rPr lang="es-419" sz="1400" ker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CDP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77825" y="3636963"/>
            <a:ext cx="1122363" cy="463550"/>
          </a:xfrm>
          <a:prstGeom prst="roundRect">
            <a:avLst/>
          </a:prstGeom>
          <a:solidFill>
            <a:srgbClr val="B42E34"/>
          </a:solidFill>
          <a:ln>
            <a:solidFill>
              <a:srgbClr val="B42E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8">
              <a:defRPr/>
            </a:pPr>
            <a:r>
              <a:rPr lang="es-419" sz="1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Invitación a responder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377825" y="963613"/>
            <a:ext cx="1122363" cy="461962"/>
          </a:xfrm>
          <a:prstGeom prst="roundRect">
            <a:avLst/>
          </a:prstGeom>
          <a:solidFill>
            <a:srgbClr val="B42E34"/>
          </a:solidFill>
          <a:ln>
            <a:solidFill>
              <a:srgbClr val="B42E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8">
              <a:defRPr/>
            </a:pPr>
            <a:r>
              <a:rPr lang="es-419" sz="1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Quiénes reportan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79413" y="2306638"/>
            <a:ext cx="1122362" cy="463550"/>
          </a:xfrm>
          <a:prstGeom prst="roundRect">
            <a:avLst/>
          </a:prstGeom>
          <a:solidFill>
            <a:srgbClr val="B42E34"/>
          </a:solidFill>
          <a:ln>
            <a:solidFill>
              <a:srgbClr val="B42E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8">
              <a:defRPr/>
            </a:pPr>
            <a:r>
              <a:rPr lang="es-419" sz="1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308850" y="771525"/>
            <a:ext cx="1511300" cy="3529013"/>
          </a:xfrm>
          <a:prstGeom prst="roundRect">
            <a:avLst/>
          </a:prstGeom>
          <a:noFill/>
          <a:ln>
            <a:solidFill>
              <a:srgbClr val="D11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8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538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600" dirty="0"/>
              <a:t>Objetivos del Desarrollo Sostenible de la ONU</a:t>
            </a:r>
            <a:endParaRPr lang="en-GB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/>
              <a:t>Page </a:t>
            </a:r>
            <a:fld id="{45D3527D-D760-4252-A7F2-B4C9D1C491A7}" type="slidenum">
              <a:rPr lang="en-GB" smtClean="0"/>
              <a:pPr/>
              <a:t>5</a:t>
            </a:fld>
            <a:r>
              <a:rPr lang="en-GB"/>
              <a:t> 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0789" y="2608967"/>
            <a:ext cx="8082421" cy="1628913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B42E3E"/>
              </a:buClr>
              <a:buFont typeface="Wingdings 3" pitchFamily="18" charset="2"/>
              <a:buChar char="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B42E3E"/>
              </a:buClr>
              <a:buFont typeface="Wingdings 3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B42E3E"/>
              </a:buClr>
              <a:buFont typeface="Wingdings 3" pitchFamily="18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B42E3E"/>
              </a:buClr>
              <a:buFont typeface="Wingdings 3" pitchFamily="18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B42E3E"/>
              </a:buClr>
              <a:buFont typeface="Wingdings 3" pitchFamily="18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 3" pitchFamily="18" charset="2"/>
              <a:buNone/>
            </a:pPr>
            <a:r>
              <a:rPr lang="en-GB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30612" y="2779216"/>
            <a:ext cx="2045494" cy="438371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lvl="0" algn="ctr">
              <a:buClr>
                <a:prstClr val="white"/>
              </a:buClr>
            </a:pPr>
            <a:r>
              <a:rPr lang="es-E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Calidad del aire</a:t>
            </a:r>
          </a:p>
          <a:p>
            <a:pPr lvl="0" algn="ctr">
              <a:buClr>
                <a:prstClr val="white"/>
              </a:buClr>
            </a:pPr>
            <a:r>
              <a:rPr lang="es-E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Espacios verdes</a:t>
            </a:r>
          </a:p>
          <a:p>
            <a:pPr lvl="0" algn="ctr">
              <a:buClr>
                <a:prstClr val="white"/>
              </a:buClr>
            </a:pPr>
            <a:r>
              <a:rPr lang="es-E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Planificación integrada</a:t>
            </a:r>
          </a:p>
          <a:p>
            <a:pPr lvl="0" algn="ctr">
              <a:buClr>
                <a:prstClr val="white"/>
              </a:buClr>
            </a:pPr>
            <a:r>
              <a:rPr lang="es-E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Construcción sostenible</a:t>
            </a:r>
          </a:p>
          <a:p>
            <a:pPr lvl="0" algn="ctr">
              <a:buClr>
                <a:prstClr val="white"/>
              </a:buClr>
            </a:pPr>
            <a:r>
              <a:rPr lang="es-E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Resiliencia climática</a:t>
            </a:r>
            <a:endParaRPr lang="en-GB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ight Triangle 9"/>
          <p:cNvSpPr/>
          <p:nvPr/>
        </p:nvSpPr>
        <p:spPr>
          <a:xfrm rot="10800000">
            <a:off x="1613560" y="3324476"/>
            <a:ext cx="576064" cy="50405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Triangle 10"/>
          <p:cNvSpPr/>
          <p:nvPr/>
        </p:nvSpPr>
        <p:spPr>
          <a:xfrm rot="10800000">
            <a:off x="2198443" y="3324476"/>
            <a:ext cx="653677" cy="663701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Triangle 11"/>
          <p:cNvSpPr/>
          <p:nvPr/>
        </p:nvSpPr>
        <p:spPr>
          <a:xfrm rot="10800000">
            <a:off x="2852120" y="3324476"/>
            <a:ext cx="307800" cy="31133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Triangle 12"/>
          <p:cNvSpPr/>
          <p:nvPr/>
        </p:nvSpPr>
        <p:spPr>
          <a:xfrm rot="10800000">
            <a:off x="2198442" y="2699704"/>
            <a:ext cx="653677" cy="597395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Triangle 13"/>
          <p:cNvSpPr/>
          <p:nvPr/>
        </p:nvSpPr>
        <p:spPr>
          <a:xfrm rot="10800000">
            <a:off x="1890641" y="2985767"/>
            <a:ext cx="307800" cy="31133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3D194476-1A09-41C7-9234-8554D94CF7DD}"/>
              </a:ext>
            </a:extLst>
          </p:cNvPr>
          <p:cNvSpPr/>
          <p:nvPr/>
        </p:nvSpPr>
        <p:spPr>
          <a:xfrm>
            <a:off x="3175491" y="2917663"/>
            <a:ext cx="27110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prstClr val="white"/>
              </a:buClr>
            </a:pPr>
            <a:r>
              <a:rPr lang="es-E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El Cuestionario del CDP Cities aborda  5 de las 10 metas para Ciudades</a:t>
            </a:r>
            <a:endParaRPr lang="pt-BR" sz="1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74BF15D8-58F4-40DE-A667-D3EB9BD853A2}"/>
              </a:ext>
            </a:extLst>
          </p:cNvPr>
          <p:cNvSpPr/>
          <p:nvPr/>
        </p:nvSpPr>
        <p:spPr>
          <a:xfrm>
            <a:off x="6230611" y="2779216"/>
            <a:ext cx="2045495" cy="120896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Resultado de imagem para objetivo  ciudades y comunidades 11 ODS">
            <a:extLst>
              <a:ext uri="{FF2B5EF4-FFF2-40B4-BE49-F238E27FC236}">
                <a16:creationId xmlns:a16="http://schemas.microsoft.com/office/drawing/2014/main" id="{4CA41F1A-7A54-4E89-83BA-672A9BFB3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89" y="862286"/>
            <a:ext cx="1820888" cy="177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45729E61-9999-4A6A-83CC-970AA8C8BF41}"/>
              </a:ext>
            </a:extLst>
          </p:cNvPr>
          <p:cNvSpPr/>
          <p:nvPr/>
        </p:nvSpPr>
        <p:spPr>
          <a:xfrm>
            <a:off x="2401452" y="905619"/>
            <a:ext cx="58746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11: Ciudades y comunidades sostenibles</a:t>
            </a:r>
          </a:p>
          <a:p>
            <a:endParaRPr lang="es-ES" b="1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Conseguir que las ciudades y los asentamientos humanos sean inclusivos, seguros, resilientes y sostenibles</a:t>
            </a:r>
          </a:p>
          <a:p>
            <a:endParaRPr lang="es-ES" b="1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361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880" y="289569"/>
            <a:ext cx="8229600" cy="565571"/>
          </a:xfrm>
        </p:spPr>
        <p:txBody>
          <a:bodyPr>
            <a:noAutofit/>
          </a:bodyPr>
          <a:lstStyle/>
          <a:p>
            <a:r>
              <a:rPr lang="es-ES" sz="2800" dirty="0"/>
              <a:t>CDP Cities: Resultados Globales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dirty="0" err="1"/>
              <a:t>Página</a:t>
            </a:r>
            <a:r>
              <a:rPr lang="en-GB" dirty="0"/>
              <a:t> </a:t>
            </a:r>
            <a:fld id="{45D3527D-D760-4252-A7F2-B4C9D1C491A7}" type="slidenum">
              <a:rPr lang="en-GB" smtClean="0"/>
              <a:pPr/>
              <a:t>6</a:t>
            </a:fld>
            <a:r>
              <a:rPr lang="en-GB" dirty="0"/>
              <a:t>  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F3400478-9327-4125-8959-83CC6EDBF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/>
              <a:t>Page </a:t>
            </a:r>
            <a:fld id="{308E5F6E-669E-46A9-8BC8-A38F1E5C0EBD}" type="slidenum">
              <a:rPr lang="en-GB" alt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6</a:t>
            </a:fld>
            <a:r>
              <a:rPr lang="en-GB" altLang="en-US"/>
              <a:t>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BDE32A-1368-4046-8EBE-857EAC7884D2}"/>
              </a:ext>
            </a:extLst>
          </p:cNvPr>
          <p:cNvSpPr/>
          <p:nvPr/>
        </p:nvSpPr>
        <p:spPr>
          <a:xfrm>
            <a:off x="1716089" y="3565916"/>
            <a:ext cx="609600" cy="239713"/>
          </a:xfrm>
          <a:prstGeom prst="rect">
            <a:avLst/>
          </a:prstGeom>
          <a:solidFill>
            <a:srgbClr val="E814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AD4F1C-85C4-483E-A1A1-E162315ACFBE}"/>
              </a:ext>
            </a:extLst>
          </p:cNvPr>
          <p:cNvSpPr/>
          <p:nvPr/>
        </p:nvSpPr>
        <p:spPr>
          <a:xfrm rot="16200000">
            <a:off x="1661320" y="2909485"/>
            <a:ext cx="719138" cy="609600"/>
          </a:xfrm>
          <a:prstGeom prst="rtTriangle">
            <a:avLst/>
          </a:prstGeom>
          <a:solidFill>
            <a:srgbClr val="E814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3E5CAE-48E7-4916-AF9B-BE86151EF333}"/>
              </a:ext>
            </a:extLst>
          </p:cNvPr>
          <p:cNvSpPr/>
          <p:nvPr/>
        </p:nvSpPr>
        <p:spPr>
          <a:xfrm>
            <a:off x="2576514" y="3378591"/>
            <a:ext cx="608013" cy="427038"/>
          </a:xfrm>
          <a:prstGeom prst="rect">
            <a:avLst/>
          </a:prstGeom>
          <a:solidFill>
            <a:srgbClr val="E814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40827358-34DE-4735-AAB6-F702F9667A1F}"/>
              </a:ext>
            </a:extLst>
          </p:cNvPr>
          <p:cNvSpPr/>
          <p:nvPr/>
        </p:nvSpPr>
        <p:spPr>
          <a:xfrm rot="16200000">
            <a:off x="2520158" y="2714222"/>
            <a:ext cx="720725" cy="608013"/>
          </a:xfrm>
          <a:prstGeom prst="rtTriangle">
            <a:avLst/>
          </a:prstGeom>
          <a:solidFill>
            <a:srgbClr val="E814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6375B2-E331-4638-A32C-5D4A7D031950}"/>
              </a:ext>
            </a:extLst>
          </p:cNvPr>
          <p:cNvSpPr/>
          <p:nvPr/>
        </p:nvSpPr>
        <p:spPr>
          <a:xfrm>
            <a:off x="3733802" y="3007116"/>
            <a:ext cx="608012" cy="798513"/>
          </a:xfrm>
          <a:prstGeom prst="rect">
            <a:avLst/>
          </a:prstGeom>
          <a:solidFill>
            <a:srgbClr val="E814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F7295239-B48D-4E75-96BD-AB8D2A34AA86}"/>
              </a:ext>
            </a:extLst>
          </p:cNvPr>
          <p:cNvSpPr/>
          <p:nvPr/>
        </p:nvSpPr>
        <p:spPr>
          <a:xfrm rot="16200000">
            <a:off x="3677445" y="2345923"/>
            <a:ext cx="720725" cy="608012"/>
          </a:xfrm>
          <a:prstGeom prst="rtTriangle">
            <a:avLst/>
          </a:prstGeom>
          <a:solidFill>
            <a:srgbClr val="E814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06F27C2-8902-41EA-A54D-28EA77A40955}"/>
              </a:ext>
            </a:extLst>
          </p:cNvPr>
          <p:cNvSpPr/>
          <p:nvPr/>
        </p:nvSpPr>
        <p:spPr>
          <a:xfrm>
            <a:off x="5157789" y="2657866"/>
            <a:ext cx="608013" cy="1141413"/>
          </a:xfrm>
          <a:prstGeom prst="rect">
            <a:avLst/>
          </a:prstGeom>
          <a:solidFill>
            <a:srgbClr val="E814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1C056DE3-18CE-4F36-8093-B04B65309501}"/>
              </a:ext>
            </a:extLst>
          </p:cNvPr>
          <p:cNvSpPr/>
          <p:nvPr/>
        </p:nvSpPr>
        <p:spPr>
          <a:xfrm rot="16200000">
            <a:off x="5101433" y="2001435"/>
            <a:ext cx="720725" cy="608013"/>
          </a:xfrm>
          <a:prstGeom prst="rtTriangle">
            <a:avLst/>
          </a:prstGeom>
          <a:solidFill>
            <a:srgbClr val="E814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12B56573-E374-4E5E-A755-37F7FE5D1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450" y="3760788"/>
            <a:ext cx="5762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  <a:buClr>
                <a:srgbClr val="B42E3E"/>
              </a:buClr>
              <a:buFont typeface="Wingdings 3" panose="05040102010807070707" pitchFamily="18" charset="2"/>
              <a:buNone/>
            </a:pPr>
            <a:r>
              <a:rPr lang="en-GB" altLang="en-US" sz="1400" b="1" dirty="0">
                <a:solidFill>
                  <a:srgbClr val="E81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	</a:t>
            </a:r>
          </a:p>
        </p:txBody>
      </p:sp>
      <p:sp>
        <p:nvSpPr>
          <p:cNvPr id="19" name="TextBox 23">
            <a:extLst>
              <a:ext uri="{FF2B5EF4-FFF2-40B4-BE49-F238E27FC236}">
                <a16:creationId xmlns:a16="http://schemas.microsoft.com/office/drawing/2014/main" id="{15A0EE00-C973-4C09-921B-D42706747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9688" y="3776663"/>
            <a:ext cx="5762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  <a:buClr>
                <a:srgbClr val="B42E3E"/>
              </a:buClr>
              <a:buFont typeface="Wingdings 3" panose="05040102010807070707" pitchFamily="18" charset="2"/>
              <a:buNone/>
            </a:pPr>
            <a:r>
              <a:rPr lang="en-GB" altLang="en-US" sz="1400" b="1" dirty="0">
                <a:solidFill>
                  <a:srgbClr val="E81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03FC68D1-A241-4F61-B59B-2859E72A7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5833" y="3776218"/>
            <a:ext cx="5762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  <a:buClr>
                <a:srgbClr val="B42E3E"/>
              </a:buClr>
              <a:buFont typeface="Wingdings 3" panose="05040102010807070707" pitchFamily="18" charset="2"/>
              <a:buNone/>
            </a:pPr>
            <a:r>
              <a:rPr lang="en-GB" altLang="en-US" sz="1400" b="1" dirty="0">
                <a:solidFill>
                  <a:srgbClr val="E81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</a:p>
        </p:txBody>
      </p:sp>
      <p:sp>
        <p:nvSpPr>
          <p:cNvPr id="21" name="TextBox 25">
            <a:extLst>
              <a:ext uri="{FF2B5EF4-FFF2-40B4-BE49-F238E27FC236}">
                <a16:creationId xmlns:a16="http://schemas.microsoft.com/office/drawing/2014/main" id="{33B0A068-1342-4B0E-8829-07B23365F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8071" y="3806593"/>
            <a:ext cx="5762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  <a:buClr>
                <a:srgbClr val="B42E3E"/>
              </a:buClr>
              <a:buFont typeface="Wingdings 3" panose="05040102010807070707" pitchFamily="18" charset="2"/>
              <a:buNone/>
            </a:pPr>
            <a:r>
              <a:rPr lang="en-GB" altLang="en-US" sz="1400" b="1" dirty="0">
                <a:solidFill>
                  <a:srgbClr val="E81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</p:txBody>
      </p:sp>
      <p:sp>
        <p:nvSpPr>
          <p:cNvPr id="22" name="TextBox 26">
            <a:extLst>
              <a:ext uri="{FF2B5EF4-FFF2-40B4-BE49-F238E27FC236}">
                <a16:creationId xmlns:a16="http://schemas.microsoft.com/office/drawing/2014/main" id="{6E32035E-4821-46FF-AD59-C2FE1775E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0308" y="3768195"/>
            <a:ext cx="5762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  <a:buClr>
                <a:srgbClr val="B42E3E"/>
              </a:buClr>
              <a:buFont typeface="Wingdings 3" panose="05040102010807070707" pitchFamily="18" charset="2"/>
              <a:buNone/>
            </a:pPr>
            <a:r>
              <a:rPr lang="en-GB" altLang="en-US" sz="1400" b="1" dirty="0">
                <a:solidFill>
                  <a:srgbClr val="E81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</p:txBody>
      </p:sp>
      <p:sp>
        <p:nvSpPr>
          <p:cNvPr id="24" name="TextBox 28">
            <a:extLst>
              <a:ext uri="{FF2B5EF4-FFF2-40B4-BE49-F238E27FC236}">
                <a16:creationId xmlns:a16="http://schemas.microsoft.com/office/drawing/2014/main" id="{D2A70161-7322-4125-AE5F-E8998C65B2FE}"/>
              </a:ext>
            </a:extLst>
          </p:cNvPr>
          <p:cNvSpPr txBox="1">
            <a:spLocks noChangeArrowheads="1"/>
          </p:cNvSpPr>
          <p:nvPr/>
        </p:nvSpPr>
        <p:spPr bwMode="auto">
          <a:xfrm rot="18585140">
            <a:off x="1568354" y="2838046"/>
            <a:ext cx="5762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20000"/>
              </a:spcBef>
              <a:buClr>
                <a:srgbClr val="B42E3E"/>
              </a:buClr>
              <a:buFont typeface="Wingdings 3" panose="05040102010807070707" pitchFamily="18" charset="2"/>
              <a:buNone/>
            </a:pPr>
            <a:r>
              <a:rPr lang="en-GB" altLang="en-US" sz="1700" b="1" dirty="0">
                <a:solidFill>
                  <a:srgbClr val="E81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</a:p>
        </p:txBody>
      </p:sp>
      <p:sp>
        <p:nvSpPr>
          <p:cNvPr id="25" name="TextBox 29">
            <a:extLst>
              <a:ext uri="{FF2B5EF4-FFF2-40B4-BE49-F238E27FC236}">
                <a16:creationId xmlns:a16="http://schemas.microsoft.com/office/drawing/2014/main" id="{79B80417-A510-4CDF-AF85-85BC8C461D13}"/>
              </a:ext>
            </a:extLst>
          </p:cNvPr>
          <p:cNvSpPr txBox="1">
            <a:spLocks noChangeArrowheads="1"/>
          </p:cNvSpPr>
          <p:nvPr/>
        </p:nvSpPr>
        <p:spPr bwMode="auto">
          <a:xfrm rot="18585140">
            <a:off x="2419352" y="2681679"/>
            <a:ext cx="5762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20000"/>
              </a:spcBef>
              <a:buClr>
                <a:srgbClr val="B42E3E"/>
              </a:buClr>
              <a:buFont typeface="Wingdings 3" panose="05040102010807070707" pitchFamily="18" charset="2"/>
              <a:buNone/>
            </a:pPr>
            <a:r>
              <a:rPr lang="en-GB" altLang="en-US" sz="1700" b="1" dirty="0">
                <a:solidFill>
                  <a:srgbClr val="E81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</a:t>
            </a:r>
          </a:p>
        </p:txBody>
      </p:sp>
      <p:sp>
        <p:nvSpPr>
          <p:cNvPr id="26" name="TextBox 30">
            <a:extLst>
              <a:ext uri="{FF2B5EF4-FFF2-40B4-BE49-F238E27FC236}">
                <a16:creationId xmlns:a16="http://schemas.microsoft.com/office/drawing/2014/main" id="{D4DA7833-F9C6-4CDA-AF76-17BFDE897B86}"/>
              </a:ext>
            </a:extLst>
          </p:cNvPr>
          <p:cNvSpPr txBox="1">
            <a:spLocks noChangeArrowheads="1"/>
          </p:cNvSpPr>
          <p:nvPr/>
        </p:nvSpPr>
        <p:spPr bwMode="auto">
          <a:xfrm rot="18585140">
            <a:off x="3571877" y="2345129"/>
            <a:ext cx="5762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20000"/>
              </a:spcBef>
              <a:buClr>
                <a:srgbClr val="B42E3E"/>
              </a:buClr>
              <a:buFont typeface="Wingdings 3" panose="05040102010807070707" pitchFamily="18" charset="2"/>
              <a:buNone/>
            </a:pPr>
            <a:r>
              <a:rPr lang="en-GB" altLang="en-US" sz="1700" b="1">
                <a:solidFill>
                  <a:srgbClr val="E81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207</a:t>
            </a:r>
          </a:p>
        </p:txBody>
      </p:sp>
      <p:sp>
        <p:nvSpPr>
          <p:cNvPr id="27" name="TextBox 31">
            <a:extLst>
              <a:ext uri="{FF2B5EF4-FFF2-40B4-BE49-F238E27FC236}">
                <a16:creationId xmlns:a16="http://schemas.microsoft.com/office/drawing/2014/main" id="{71E726A0-5246-444F-B019-204C5DAF5D16}"/>
              </a:ext>
            </a:extLst>
          </p:cNvPr>
          <p:cNvSpPr txBox="1">
            <a:spLocks noChangeArrowheads="1"/>
          </p:cNvSpPr>
          <p:nvPr/>
        </p:nvSpPr>
        <p:spPr bwMode="auto">
          <a:xfrm rot="18585140">
            <a:off x="4986339" y="2000641"/>
            <a:ext cx="5762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20000"/>
              </a:spcBef>
              <a:buClr>
                <a:srgbClr val="B42E3E"/>
              </a:buClr>
              <a:buFont typeface="Wingdings 3" panose="05040102010807070707" pitchFamily="18" charset="2"/>
              <a:buNone/>
            </a:pPr>
            <a:r>
              <a:rPr lang="en-GB" altLang="en-US" sz="1700" b="1" dirty="0">
                <a:solidFill>
                  <a:srgbClr val="E81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314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E443A0A-DFEB-4628-9391-FCE29D7F9B94}"/>
              </a:ext>
            </a:extLst>
          </p:cNvPr>
          <p:cNvSpPr/>
          <p:nvPr/>
        </p:nvSpPr>
        <p:spPr>
          <a:xfrm>
            <a:off x="6589714" y="1945079"/>
            <a:ext cx="608013" cy="1854200"/>
          </a:xfrm>
          <a:prstGeom prst="rect">
            <a:avLst/>
          </a:prstGeom>
          <a:solidFill>
            <a:srgbClr val="E814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EAB3C594-A1D2-4321-A286-47738A0EE8C6}"/>
              </a:ext>
            </a:extLst>
          </p:cNvPr>
          <p:cNvSpPr/>
          <p:nvPr/>
        </p:nvSpPr>
        <p:spPr>
          <a:xfrm rot="16200000">
            <a:off x="6541295" y="1288646"/>
            <a:ext cx="711200" cy="601663"/>
          </a:xfrm>
          <a:prstGeom prst="rtTriangle">
            <a:avLst/>
          </a:prstGeom>
          <a:solidFill>
            <a:srgbClr val="E814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30" name="TextBox 34">
            <a:extLst>
              <a:ext uri="{FF2B5EF4-FFF2-40B4-BE49-F238E27FC236}">
                <a16:creationId xmlns:a16="http://schemas.microsoft.com/office/drawing/2014/main" id="{06E1C821-9745-49A0-902E-ABBC98B6A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1111" y="3806592"/>
            <a:ext cx="5762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  <a:buClr>
                <a:srgbClr val="B42E3E"/>
              </a:buClr>
              <a:buFont typeface="Wingdings 3" panose="05040102010807070707" pitchFamily="18" charset="2"/>
              <a:buNone/>
            </a:pPr>
            <a:r>
              <a:rPr lang="en-GB" altLang="en-US" sz="1400" b="1" dirty="0">
                <a:solidFill>
                  <a:srgbClr val="E81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</p:txBody>
      </p:sp>
      <p:sp>
        <p:nvSpPr>
          <p:cNvPr id="31" name="TextBox 36">
            <a:extLst>
              <a:ext uri="{FF2B5EF4-FFF2-40B4-BE49-F238E27FC236}">
                <a16:creationId xmlns:a16="http://schemas.microsoft.com/office/drawing/2014/main" id="{A492E683-C3A2-42AD-A08C-E65E30905D7E}"/>
              </a:ext>
            </a:extLst>
          </p:cNvPr>
          <p:cNvSpPr txBox="1">
            <a:spLocks noChangeArrowheads="1"/>
          </p:cNvSpPr>
          <p:nvPr/>
        </p:nvSpPr>
        <p:spPr bwMode="auto">
          <a:xfrm rot="18585140">
            <a:off x="6407928" y="1271885"/>
            <a:ext cx="5746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20000"/>
              </a:spcBef>
              <a:buClr>
                <a:srgbClr val="B42E3E"/>
              </a:buClr>
              <a:buFont typeface="Wingdings 3" panose="05040102010807070707" pitchFamily="18" charset="2"/>
              <a:buNone/>
            </a:pPr>
            <a:r>
              <a:rPr lang="en-GB" altLang="en-US" sz="1700" b="1" dirty="0">
                <a:solidFill>
                  <a:srgbClr val="E81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533</a:t>
            </a:r>
          </a:p>
        </p:txBody>
      </p:sp>
      <p:sp>
        <p:nvSpPr>
          <p:cNvPr id="32" name="Right Triangle 31">
            <a:extLst>
              <a:ext uri="{FF2B5EF4-FFF2-40B4-BE49-F238E27FC236}">
                <a16:creationId xmlns:a16="http://schemas.microsoft.com/office/drawing/2014/main" id="{A67E9B24-11D8-4E5A-BA31-0A0CF6513D38}"/>
              </a:ext>
            </a:extLst>
          </p:cNvPr>
          <p:cNvSpPr/>
          <p:nvPr/>
        </p:nvSpPr>
        <p:spPr>
          <a:xfrm rot="16200000">
            <a:off x="3272633" y="3414310"/>
            <a:ext cx="406400" cy="338138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C2DCE4B-B075-46D4-9391-4DB73691D369}"/>
              </a:ext>
            </a:extLst>
          </p:cNvPr>
          <p:cNvSpPr/>
          <p:nvPr/>
        </p:nvSpPr>
        <p:spPr>
          <a:xfrm>
            <a:off x="5899152" y="3565916"/>
            <a:ext cx="608012" cy="23971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34" name="Right Triangle 33">
            <a:extLst>
              <a:ext uri="{FF2B5EF4-FFF2-40B4-BE49-F238E27FC236}">
                <a16:creationId xmlns:a16="http://schemas.microsoft.com/office/drawing/2014/main" id="{D65F2742-2BD6-4626-B5EB-CBDCFB4B52B6}"/>
              </a:ext>
            </a:extLst>
          </p:cNvPr>
          <p:cNvSpPr/>
          <p:nvPr/>
        </p:nvSpPr>
        <p:spPr>
          <a:xfrm rot="16200000">
            <a:off x="5843589" y="2910279"/>
            <a:ext cx="719138" cy="608012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BD3C2EC-792A-4735-B340-8079A15CFE40}"/>
              </a:ext>
            </a:extLst>
          </p:cNvPr>
          <p:cNvSpPr txBox="1"/>
          <p:nvPr/>
        </p:nvSpPr>
        <p:spPr>
          <a:xfrm rot="18585140">
            <a:off x="5789615" y="2856303"/>
            <a:ext cx="576262" cy="360363"/>
          </a:xfrm>
          <a:prstGeom prst="rect">
            <a:avLst/>
          </a:prstGeom>
        </p:spPr>
        <p:txBody>
          <a:bodyPr wrap="none"/>
          <a:lstStyle/>
          <a:p>
            <a:pPr algn="ctr">
              <a:lnSpc>
                <a:spcPct val="150000"/>
              </a:lnSpc>
              <a:spcBef>
                <a:spcPct val="20000"/>
              </a:spcBef>
              <a:buClr>
                <a:srgbClr val="B42E3E"/>
              </a:buClr>
              <a:buFont typeface="Wingdings 3" pitchFamily="18" charset="2"/>
              <a:buNone/>
              <a:defRPr/>
            </a:pPr>
            <a:r>
              <a:rPr lang="en-GB" sz="17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100</a:t>
            </a:r>
          </a:p>
        </p:txBody>
      </p:sp>
      <p:sp>
        <p:nvSpPr>
          <p:cNvPr id="36" name="Right Triangle 35">
            <a:extLst>
              <a:ext uri="{FF2B5EF4-FFF2-40B4-BE49-F238E27FC236}">
                <a16:creationId xmlns:a16="http://schemas.microsoft.com/office/drawing/2014/main" id="{CB71F592-B193-4F9F-B608-15BB97BD8031}"/>
              </a:ext>
            </a:extLst>
          </p:cNvPr>
          <p:cNvSpPr/>
          <p:nvPr/>
        </p:nvSpPr>
        <p:spPr>
          <a:xfrm rot="16200000">
            <a:off x="4440239" y="3130941"/>
            <a:ext cx="681038" cy="642938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60B8F0F-8F3E-4E61-9597-B26E66CFACD8}"/>
              </a:ext>
            </a:extLst>
          </p:cNvPr>
          <p:cNvSpPr txBox="1"/>
          <p:nvPr/>
        </p:nvSpPr>
        <p:spPr>
          <a:xfrm rot="18585140">
            <a:off x="3022601" y="3245242"/>
            <a:ext cx="576263" cy="360362"/>
          </a:xfrm>
          <a:prstGeom prst="rect">
            <a:avLst/>
          </a:prstGeom>
        </p:spPr>
        <p:txBody>
          <a:bodyPr wrap="none"/>
          <a:lstStyle/>
          <a:p>
            <a:pPr algn="ctr">
              <a:lnSpc>
                <a:spcPct val="150000"/>
              </a:lnSpc>
              <a:spcBef>
                <a:spcPct val="20000"/>
              </a:spcBef>
              <a:buClr>
                <a:srgbClr val="B42E3E"/>
              </a:buClr>
              <a:buFont typeface="Wingdings 3" pitchFamily="18" charset="2"/>
              <a:buNone/>
              <a:defRPr/>
            </a:pPr>
            <a:r>
              <a:rPr lang="en-GB" sz="1700" b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BA5BF27-BC11-44F5-8DA0-29F52D29E1E5}"/>
              </a:ext>
            </a:extLst>
          </p:cNvPr>
          <p:cNvSpPr txBox="1"/>
          <p:nvPr/>
        </p:nvSpPr>
        <p:spPr>
          <a:xfrm rot="18585140">
            <a:off x="4357689" y="3089666"/>
            <a:ext cx="576263" cy="360363"/>
          </a:xfrm>
          <a:prstGeom prst="rect">
            <a:avLst/>
          </a:prstGeom>
        </p:spPr>
        <p:txBody>
          <a:bodyPr wrap="none"/>
          <a:lstStyle/>
          <a:p>
            <a:pPr algn="ctr">
              <a:lnSpc>
                <a:spcPct val="150000"/>
              </a:lnSpc>
              <a:spcBef>
                <a:spcPct val="20000"/>
              </a:spcBef>
              <a:buClr>
                <a:srgbClr val="B42E3E"/>
              </a:buClr>
              <a:buFont typeface="Wingdings 3" pitchFamily="18" charset="2"/>
              <a:buNone/>
              <a:defRPr/>
            </a:pPr>
            <a:r>
              <a:rPr lang="en-GB" sz="1700" b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66</a:t>
            </a:r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38BF0E4C-00F6-4E63-8E4E-08CE7039B9EA}"/>
              </a:ext>
            </a:extLst>
          </p:cNvPr>
          <p:cNvSpPr/>
          <p:nvPr/>
        </p:nvSpPr>
        <p:spPr>
          <a:xfrm rot="16200000">
            <a:off x="758826" y="1619250"/>
            <a:ext cx="298450" cy="314325"/>
          </a:xfrm>
          <a:prstGeom prst="rtTriangle">
            <a:avLst/>
          </a:prstGeom>
          <a:solidFill>
            <a:srgbClr val="E814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F6BFE65C-9379-43E4-908E-70035D0C6D99}"/>
              </a:ext>
            </a:extLst>
          </p:cNvPr>
          <p:cNvSpPr/>
          <p:nvPr/>
        </p:nvSpPr>
        <p:spPr>
          <a:xfrm rot="16200000">
            <a:off x="751682" y="2059781"/>
            <a:ext cx="311150" cy="312737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1" name="TextBox 45">
            <a:extLst>
              <a:ext uri="{FF2B5EF4-FFF2-40B4-BE49-F238E27FC236}">
                <a16:creationId xmlns:a16="http://schemas.microsoft.com/office/drawing/2014/main" id="{EC015651-FCC4-4781-8936-AF9A93F8E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475" y="1554163"/>
            <a:ext cx="93055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20000"/>
              </a:spcBef>
              <a:buClr>
                <a:srgbClr val="B42E3E"/>
              </a:buClr>
              <a:buFont typeface="Wingdings 3" panose="05040102010807070707" pitchFamily="18" charset="2"/>
              <a:buNone/>
            </a:pPr>
            <a:r>
              <a:rPr lang="es-419" altLang="en-US" sz="1400" b="1">
                <a:solidFill>
                  <a:srgbClr val="E81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Ciudades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3B0A43B-17AD-4CDB-8C13-D621F8360699}"/>
              </a:ext>
            </a:extLst>
          </p:cNvPr>
          <p:cNvSpPr txBox="1"/>
          <p:nvPr/>
        </p:nvSpPr>
        <p:spPr>
          <a:xfrm>
            <a:off x="1416329" y="1982788"/>
            <a:ext cx="1362593" cy="360362"/>
          </a:xfrm>
          <a:prstGeom prst="rect">
            <a:avLst/>
          </a:prstGeom>
        </p:spPr>
        <p:txBody>
          <a:bodyPr wrap="none"/>
          <a:lstStyle/>
          <a:p>
            <a:pPr algn="ctr">
              <a:lnSpc>
                <a:spcPct val="150000"/>
              </a:lnSpc>
              <a:spcBef>
                <a:spcPct val="20000"/>
              </a:spcBef>
              <a:buClr>
                <a:srgbClr val="B42E3E"/>
              </a:buClr>
              <a:buFont typeface="Wingdings 3" pitchFamily="18" charset="2"/>
              <a:buNone/>
              <a:defRPr/>
            </a:pPr>
            <a:r>
              <a:rPr lang="es-419" sz="14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Estados &amp; Regiones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78E3DF9-099B-494C-8C66-72A4CB13D668}"/>
              </a:ext>
            </a:extLst>
          </p:cNvPr>
          <p:cNvSpPr/>
          <p:nvPr/>
        </p:nvSpPr>
        <p:spPr>
          <a:xfrm>
            <a:off x="7956035" y="1831088"/>
            <a:ext cx="608013" cy="1955491"/>
          </a:xfrm>
          <a:prstGeom prst="rect">
            <a:avLst/>
          </a:prstGeom>
          <a:solidFill>
            <a:srgbClr val="E814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4" name="Right Triangle 43">
            <a:extLst>
              <a:ext uri="{FF2B5EF4-FFF2-40B4-BE49-F238E27FC236}">
                <a16:creationId xmlns:a16="http://schemas.microsoft.com/office/drawing/2014/main" id="{FE1FA64C-829E-4C4B-BB2A-88D0A5221A44}"/>
              </a:ext>
            </a:extLst>
          </p:cNvPr>
          <p:cNvSpPr/>
          <p:nvPr/>
        </p:nvSpPr>
        <p:spPr>
          <a:xfrm rot="16200000">
            <a:off x="7907616" y="1174656"/>
            <a:ext cx="711200" cy="601663"/>
          </a:xfrm>
          <a:prstGeom prst="rtTriangle">
            <a:avLst/>
          </a:prstGeom>
          <a:solidFill>
            <a:srgbClr val="E814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AB0DEEF-5124-46BF-834E-DC3D7AD5CDAC}"/>
              </a:ext>
            </a:extLst>
          </p:cNvPr>
          <p:cNvSpPr/>
          <p:nvPr/>
        </p:nvSpPr>
        <p:spPr>
          <a:xfrm>
            <a:off x="7265473" y="3524586"/>
            <a:ext cx="608012" cy="26834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6" name="Right Triangle 45">
            <a:extLst>
              <a:ext uri="{FF2B5EF4-FFF2-40B4-BE49-F238E27FC236}">
                <a16:creationId xmlns:a16="http://schemas.microsoft.com/office/drawing/2014/main" id="{885DD705-BE15-4F57-B301-2AD0CC01F008}"/>
              </a:ext>
            </a:extLst>
          </p:cNvPr>
          <p:cNvSpPr/>
          <p:nvPr/>
        </p:nvSpPr>
        <p:spPr>
          <a:xfrm rot="16200000">
            <a:off x="7209910" y="2861010"/>
            <a:ext cx="719138" cy="608012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7" name="TextBox 36">
            <a:extLst>
              <a:ext uri="{FF2B5EF4-FFF2-40B4-BE49-F238E27FC236}">
                <a16:creationId xmlns:a16="http://schemas.microsoft.com/office/drawing/2014/main" id="{3E84BB75-58D9-437D-ACDF-E5499E294557}"/>
              </a:ext>
            </a:extLst>
          </p:cNvPr>
          <p:cNvSpPr txBox="1">
            <a:spLocks noChangeArrowheads="1"/>
          </p:cNvSpPr>
          <p:nvPr/>
        </p:nvSpPr>
        <p:spPr bwMode="auto">
          <a:xfrm rot="18585140">
            <a:off x="7785622" y="1143748"/>
            <a:ext cx="5746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20000"/>
              </a:spcBef>
              <a:buClr>
                <a:srgbClr val="B42E3E"/>
              </a:buClr>
              <a:buFont typeface="Wingdings 3" panose="05040102010807070707" pitchFamily="18" charset="2"/>
              <a:buNone/>
            </a:pPr>
            <a:r>
              <a:rPr lang="en-GB" altLang="en-US" sz="1700" b="1" dirty="0">
                <a:solidFill>
                  <a:srgbClr val="E81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CD245E3-3AA5-400F-B866-D211956CC0FE}"/>
              </a:ext>
            </a:extLst>
          </p:cNvPr>
          <p:cNvSpPr txBox="1"/>
          <p:nvPr/>
        </p:nvSpPr>
        <p:spPr>
          <a:xfrm rot="18585140">
            <a:off x="7139781" y="2806488"/>
            <a:ext cx="576262" cy="360363"/>
          </a:xfrm>
          <a:prstGeom prst="rect">
            <a:avLst/>
          </a:prstGeom>
        </p:spPr>
        <p:txBody>
          <a:bodyPr wrap="none"/>
          <a:lstStyle/>
          <a:p>
            <a:pPr algn="ctr">
              <a:lnSpc>
                <a:spcPct val="150000"/>
              </a:lnSpc>
              <a:spcBef>
                <a:spcPct val="20000"/>
              </a:spcBef>
              <a:buClr>
                <a:srgbClr val="B42E3E"/>
              </a:buClr>
              <a:buFont typeface="Wingdings 3" pitchFamily="18" charset="2"/>
              <a:buNone/>
              <a:defRPr/>
            </a:pPr>
            <a:r>
              <a:rPr lang="en-GB" sz="17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101</a:t>
            </a:r>
          </a:p>
        </p:txBody>
      </p:sp>
    </p:spTree>
    <p:extLst>
      <p:ext uri="{BB962C8B-B14F-4D97-AF65-F5344CB8AC3E}">
        <p14:creationId xmlns:p14="http://schemas.microsoft.com/office/powerpoint/2010/main" val="1827928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95537" y="863807"/>
            <a:ext cx="8352928" cy="2949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0672" marR="6697" indent="-150672" defTabSz="914378">
              <a:lnSpc>
                <a:spcPct val="150000"/>
              </a:lnSpc>
              <a:buClr>
                <a:srgbClr val="B42E34"/>
              </a:buClr>
              <a:buFont typeface="Wingdings 3" pitchFamily="18" charset="2"/>
              <a:buChar char=""/>
            </a:pPr>
            <a:r>
              <a:rPr lang="es-419" b="1" kern="0" dirty="0">
                <a:solidFill>
                  <a:prstClr val="black"/>
                </a:solidFill>
                <a:latin typeface="Arial"/>
                <a:cs typeface="Arial"/>
              </a:rPr>
              <a:t>Planear los riesgos y oportunidades: </a:t>
            </a:r>
            <a:r>
              <a:rPr lang="es-419" kern="0" dirty="0">
                <a:solidFill>
                  <a:prstClr val="black"/>
                </a:solidFill>
                <a:latin typeface="Arial"/>
                <a:cs typeface="Arial"/>
              </a:rPr>
              <a:t>poner en práctica estrategias, medir, gestionar e informar el impacto</a:t>
            </a:r>
          </a:p>
          <a:p>
            <a:pPr marL="150672" marR="6697" lvl="0" indent="-150672" defTabSz="914378">
              <a:lnSpc>
                <a:spcPct val="150000"/>
              </a:lnSpc>
              <a:buClr>
                <a:srgbClr val="B42E34"/>
              </a:buClr>
              <a:buFont typeface="Wingdings 3" pitchFamily="18" charset="2"/>
              <a:buChar char=""/>
            </a:pPr>
            <a:r>
              <a:rPr lang="es-419" b="1" kern="0" dirty="0">
                <a:solidFill>
                  <a:prstClr val="black"/>
                </a:solidFill>
                <a:latin typeface="Arial"/>
                <a:cs typeface="Arial"/>
              </a:rPr>
              <a:t>Sin Costo: </a:t>
            </a:r>
            <a:r>
              <a:rPr lang="es-419" kern="0" dirty="0">
                <a:solidFill>
                  <a:prstClr val="black"/>
                </a:solidFill>
                <a:latin typeface="Arial"/>
                <a:cs typeface="Arial"/>
              </a:rPr>
              <a:t>no hay ningún costo para los municipios </a:t>
            </a:r>
          </a:p>
          <a:p>
            <a:pPr marL="150672" marR="6697" lvl="0" indent="-150672" defTabSz="914378">
              <a:lnSpc>
                <a:spcPct val="150000"/>
              </a:lnSpc>
              <a:buClr>
                <a:srgbClr val="B42E34"/>
              </a:buClr>
              <a:buFont typeface="Wingdings 3" pitchFamily="18" charset="2"/>
              <a:buChar char=""/>
            </a:pPr>
            <a:r>
              <a:rPr lang="es-419" b="1" kern="0" dirty="0">
                <a:solidFill>
                  <a:prstClr val="black"/>
                </a:solidFill>
                <a:latin typeface="Arial"/>
                <a:cs typeface="Arial"/>
              </a:rPr>
              <a:t>Visibilidad internacional: </a:t>
            </a:r>
            <a:r>
              <a:rPr lang="es-419" kern="0" dirty="0">
                <a:solidFill>
                  <a:prstClr val="black"/>
                </a:solidFill>
                <a:latin typeface="Arial"/>
                <a:cs typeface="Arial"/>
              </a:rPr>
              <a:t>informe global, elaboración de casos de estudios</a:t>
            </a:r>
          </a:p>
          <a:p>
            <a:pPr marL="150672" marR="6697" lvl="0" indent="-150672" defTabSz="914378">
              <a:lnSpc>
                <a:spcPct val="150000"/>
              </a:lnSpc>
              <a:buClr>
                <a:srgbClr val="B42E34"/>
              </a:buClr>
              <a:buFont typeface="Wingdings 3" pitchFamily="18" charset="2"/>
              <a:buChar char=""/>
            </a:pPr>
            <a:r>
              <a:rPr lang="es-419" b="1" kern="0" dirty="0">
                <a:solidFill>
                  <a:prstClr val="black"/>
                </a:solidFill>
                <a:latin typeface="Arial"/>
                <a:cs typeface="Arial"/>
              </a:rPr>
              <a:t>Oportunidades de financiación de instituciones públicas y/o privadas: </a:t>
            </a:r>
            <a:r>
              <a:rPr lang="es-419" kern="0" dirty="0">
                <a:solidFill>
                  <a:prstClr val="black"/>
                </a:solidFill>
                <a:latin typeface="Arial"/>
                <a:cs typeface="Arial"/>
              </a:rPr>
              <a:t>la cooperación entre las empresas y ciudades, así como atraer inversión del sector privado (</a:t>
            </a:r>
            <a:r>
              <a:rPr lang="es-419" kern="0" dirty="0" err="1">
                <a:solidFill>
                  <a:prstClr val="black"/>
                </a:solidFill>
                <a:latin typeface="Arial"/>
                <a:cs typeface="Arial"/>
              </a:rPr>
              <a:t>matchmaker</a:t>
            </a:r>
            <a:r>
              <a:rPr lang="es-419" kern="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s-419" kern="0" dirty="0" err="1">
                <a:solidFill>
                  <a:prstClr val="black"/>
                </a:solidFill>
                <a:latin typeface="Arial"/>
                <a:cs typeface="Arial"/>
              </a:rPr>
              <a:t>section</a:t>
            </a:r>
            <a:r>
              <a:rPr lang="es-419" kern="0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C942ADF7-7D13-4A9F-9060-F5BFF712D1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91880" y="4623247"/>
            <a:ext cx="2133600" cy="273844"/>
          </a:xfrm>
        </p:spPr>
        <p:txBody>
          <a:bodyPr/>
          <a:lstStyle/>
          <a:p>
            <a:r>
              <a:rPr lang="en-GB" dirty="0"/>
              <a:t>Page </a:t>
            </a:r>
            <a:fld id="{45D3527D-D760-4252-A7F2-B4C9D1C491A7}" type="slidenum">
              <a:rPr lang="en-GB" smtClean="0"/>
              <a:pPr/>
              <a:t>7</a:t>
            </a:fld>
            <a:r>
              <a:rPr lang="en-GB" dirty="0"/>
              <a:t> 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7DBE13C-A9CE-4027-8645-9BC498D61522}"/>
              </a:ext>
            </a:extLst>
          </p:cNvPr>
          <p:cNvSpPr txBox="1">
            <a:spLocks/>
          </p:cNvSpPr>
          <p:nvPr/>
        </p:nvSpPr>
        <p:spPr>
          <a:xfrm>
            <a:off x="457200" y="231558"/>
            <a:ext cx="8229600" cy="612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B42E3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419" dirty="0"/>
              <a:t>Beneficios de CDP </a:t>
            </a:r>
            <a:r>
              <a:rPr lang="es-419" dirty="0" err="1"/>
              <a:t>Cities</a:t>
            </a:r>
            <a:endParaRPr lang="es-419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876F6F15-9C4A-4100-B9BF-31B9FDD1E8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182"/>
          <a:stretch/>
        </p:blipFill>
        <p:spPr>
          <a:xfrm>
            <a:off x="7069819" y="4348720"/>
            <a:ext cx="1606638" cy="65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596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02BDF6-5FA2-4A47-A6E4-F3DD3BC587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dirty="0" err="1"/>
              <a:t>Página</a:t>
            </a:r>
            <a:r>
              <a:rPr lang="en-GB" dirty="0"/>
              <a:t> </a:t>
            </a:r>
            <a:fld id="{45D3527D-D760-4252-A7F2-B4C9D1C491A7}" type="slidenum">
              <a:rPr lang="en-GB" smtClean="0"/>
              <a:pPr/>
              <a:t>8</a:t>
            </a:fld>
            <a:r>
              <a:rPr lang="en-GB" dirty="0"/>
              <a:t> 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BC8085E-5B14-4576-A4EE-85D878D3D87A}"/>
              </a:ext>
            </a:extLst>
          </p:cNvPr>
          <p:cNvSpPr txBox="1">
            <a:spLocks/>
          </p:cNvSpPr>
          <p:nvPr/>
        </p:nvSpPr>
        <p:spPr>
          <a:xfrm>
            <a:off x="4010140" y="1024938"/>
            <a:ext cx="4428779" cy="1894532"/>
          </a:xfrm>
          <a:prstGeom prst="rect">
            <a:avLst/>
          </a:prstGeom>
        </p:spPr>
        <p:txBody>
          <a:bodyPr/>
          <a:lstStyle/>
          <a:p>
            <a:pPr lvl="0" algn="r">
              <a:spcBef>
                <a:spcPct val="0"/>
              </a:spcBef>
              <a:defRPr/>
            </a:pPr>
            <a:r>
              <a:rPr lang="pt-BR" b="1" dirty="0"/>
              <a:t> 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Desafios y oportunidades del financiamento climático</a:t>
            </a:r>
          </a:p>
          <a:p>
            <a:pPr lvl="0" algn="r">
              <a:spcBef>
                <a:spcPct val="0"/>
              </a:spcBef>
              <a:defRPr/>
            </a:pP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 and Opportunities of Climate Finance</a:t>
            </a:r>
            <a:endParaRPr kumimoji="0" lang="en-GB" sz="29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E086CC-CF4E-4E63-A090-0799AD70B4CD}"/>
              </a:ext>
            </a:extLst>
          </p:cNvPr>
          <p:cNvSpPr txBox="1">
            <a:spLocks/>
          </p:cNvSpPr>
          <p:nvPr/>
        </p:nvSpPr>
        <p:spPr>
          <a:xfrm>
            <a:off x="1814282" y="2784248"/>
            <a:ext cx="6624637" cy="79216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r">
              <a:buClr>
                <a:srgbClr val="B42E3E"/>
              </a:buClr>
              <a:defRPr/>
            </a:pPr>
            <a:endParaRPr lang="es-E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>
              <a:buClr>
                <a:srgbClr val="B42E3E"/>
              </a:buClr>
              <a:defRPr/>
            </a:pPr>
            <a:r>
              <a:rPr lang="es-E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Andréia</a:t>
            </a:r>
            <a:r>
              <a:rPr lang="es-E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Banhe</a:t>
            </a:r>
          </a:p>
          <a:p>
            <a:pPr lvl="0" algn="r">
              <a:buClr>
                <a:srgbClr val="B42E3E"/>
              </a:buClr>
              <a:defRPr/>
            </a:pPr>
            <a:r>
              <a:rPr lang="es-E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Andreia.Banhe@cdp.net</a:t>
            </a:r>
          </a:p>
          <a:p>
            <a:pPr lvl="0" algn="r">
              <a:buClr>
                <a:srgbClr val="B42E3E"/>
              </a:buClr>
              <a:defRPr/>
            </a:pPr>
            <a:r>
              <a:rPr lang="es-E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0860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>
        <a:noAutofit/>
      </a:bodyPr>
      <a:lstStyle>
        <a:defPPr marL="0" marR="0" indent="0" algn="l" defTabSz="914400" rtl="0" eaLnBrk="1" fontAlgn="auto" latinLnBrk="0" hangingPunct="1">
          <a:lnSpc>
            <a:spcPct val="150000"/>
          </a:lnSpc>
          <a:spcBef>
            <a:spcPct val="20000"/>
          </a:spcBef>
          <a:spcAft>
            <a:spcPts val="0"/>
          </a:spcAft>
          <a:buClr>
            <a:srgbClr val="B42E3E"/>
          </a:buClr>
          <a:buSzTx/>
          <a:buFont typeface="Wingdings 3" pitchFamily="18" charset="2"/>
          <a:buNone/>
          <a:tabLst/>
          <a:defRPr kumimoji="0" sz="17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Arial" pitchFamily="34" charset="0"/>
            <a:ea typeface="+mn-ea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3F8462F7D1A8489F86DD7564654AD1" ma:contentTypeVersion="10" ma:contentTypeDescription="Create a new document." ma:contentTypeScope="" ma:versionID="1b2efc369527559ee99f5b0b9aa9fa7d">
  <xsd:schema xmlns:xsd="http://www.w3.org/2001/XMLSchema" xmlns:xs="http://www.w3.org/2001/XMLSchema" xmlns:p="http://schemas.microsoft.com/office/2006/metadata/properties" xmlns:ns2="67ce43ca-ed04-44c3-845d-2b4b358ab359" xmlns:ns3="a6dafa49-783e-420c-ae7f-6aa0d99c8c22" targetNamespace="http://schemas.microsoft.com/office/2006/metadata/properties" ma:root="true" ma:fieldsID="40d12a91d126a82c1ddc749a1a63353c" ns2:_="" ns3:_="">
    <xsd:import namespace="67ce43ca-ed04-44c3-845d-2b4b358ab359"/>
    <xsd:import namespace="a6dafa49-783e-420c-ae7f-6aa0d99c8c2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ce43ca-ed04-44c3-845d-2b4b358ab35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dafa49-783e-420c-ae7f-6aa0d99c8c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7ce43ca-ed04-44c3-845d-2b4b358ab359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29D1192B-1664-41A4-90A5-C0C3297214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ce43ca-ed04-44c3-845d-2b4b358ab359"/>
    <ds:schemaRef ds:uri="a6dafa49-783e-420c-ae7f-6aa0d99c8c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DD7F6E4-AC87-4AB0-9620-32706DC4E9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8153F8-EAC4-4499-8B9F-E79173AF1427}">
  <ds:schemaRefs>
    <ds:schemaRef ds:uri="http://www.w3.org/XML/1998/namespace"/>
    <ds:schemaRef ds:uri="http://purl.org/dc/dcmitype/"/>
    <ds:schemaRef ds:uri="http://purl.org/dc/elements/1.1/"/>
    <ds:schemaRef ds:uri="http://schemas.microsoft.com/office/2006/documentManagement/types"/>
    <ds:schemaRef ds:uri="67ce43ca-ed04-44c3-845d-2b4b358ab359"/>
    <ds:schemaRef ds:uri="http://schemas.openxmlformats.org/package/2006/metadata/core-properties"/>
    <ds:schemaRef ds:uri="http://schemas.microsoft.com/office/infopath/2007/PartnerControls"/>
    <ds:schemaRef ds:uri="a6dafa49-783e-420c-ae7f-6aa0d99c8c22"/>
    <ds:schemaRef ds:uri="http://purl.org/dc/terms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5340</TotalTime>
  <Words>333</Words>
  <Application>Microsoft Office PowerPoint</Application>
  <PresentationFormat>Apresentação na tela (16:9)</PresentationFormat>
  <Paragraphs>87</Paragraphs>
  <Slides>8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8</vt:i4>
      </vt:variant>
    </vt:vector>
  </HeadingPairs>
  <TitlesOfParts>
    <vt:vector size="16" baseType="lpstr">
      <vt:lpstr>ＭＳ Ｐゴシック</vt:lpstr>
      <vt:lpstr>Arial</vt:lpstr>
      <vt:lpstr>Calibri</vt:lpstr>
      <vt:lpstr>Wingdings 3</vt:lpstr>
      <vt:lpstr>Office Theme</vt:lpstr>
      <vt:lpstr>Custom Design</vt:lpstr>
      <vt:lpstr>2_Custom Design</vt:lpstr>
      <vt:lpstr>1_Custom Design</vt:lpstr>
      <vt:lpstr>Apresentação do PowerPoint</vt:lpstr>
      <vt:lpstr>Inundaciones en Perú: Marzo de 2017</vt:lpstr>
      <vt:lpstr>Sequias en Bolivia: La Paz, El Alto, Cochabamba, Sucre, Oruro y Potosí</vt:lpstr>
      <vt:lpstr>¿Cómo trabaja CDP?</vt:lpstr>
      <vt:lpstr>Objetivos del Desarrollo Sostenible de la ONU</vt:lpstr>
      <vt:lpstr>CDP Cities: Resultados Globales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Krop</dc:creator>
  <cp:lastModifiedBy>Andreia Banhe</cp:lastModifiedBy>
  <cp:revision>81</cp:revision>
  <dcterms:modified xsi:type="dcterms:W3CDTF">2018-06-13T02:30:54Z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0x010100223F8462F7D1A8489F86DD7564654AD1</vt:lpwstr>
  </property>
</Properties>
</file>