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0693400" cy="7562850"/>
  <p:notesSz cx="10693400" cy="7562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"/>
            <a:ext cx="10692003" cy="755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18-06-11 at 16.22.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5275" y="0"/>
            <a:ext cx="75628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481" y="1999995"/>
            <a:ext cx="6217698" cy="438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4853"/>
            <a:ext cx="9972700" cy="682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46" y="1748492"/>
            <a:ext cx="9899551" cy="4680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1" y="171701"/>
            <a:ext cx="9485038" cy="646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8732"/>
            <a:ext cx="9533804" cy="548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4348"/>
            <a:ext cx="10292729" cy="6406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2" y="732028"/>
            <a:ext cx="9588666" cy="6790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812"/>
            <a:ext cx="10417692" cy="6467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"/>
            <a:ext cx="10216531" cy="6925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Personalizado</PresentationFormat>
  <Paragraphs>0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presetancion pdf</dc:title>
  <dc:creator>Camila Baiardi</dc:creator>
  <cp:lastModifiedBy>Camila Baiardi</cp:lastModifiedBy>
  <cp:revision>1</cp:revision>
  <dcterms:created xsi:type="dcterms:W3CDTF">2018-06-11T19:48:29Z</dcterms:created>
  <dcterms:modified xsi:type="dcterms:W3CDTF">2018-06-11T19:31:42Z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2018-06-11T00:00:00Z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2018-06-11T00:00:00Z</vt:filetime>
  </property>
</Properties>
</file>