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57" r:id="rId1"/>
  </p:sldMasterIdLst>
  <p:notesMasterIdLst>
    <p:notesMasterId r:id="rId35"/>
  </p:notesMasterIdLst>
  <p:handoutMasterIdLst>
    <p:handoutMasterId r:id="rId36"/>
  </p:handoutMasterIdLst>
  <p:sldIdLst>
    <p:sldId id="289" r:id="rId2"/>
    <p:sldId id="291" r:id="rId3"/>
    <p:sldId id="292" r:id="rId4"/>
    <p:sldId id="293" r:id="rId5"/>
    <p:sldId id="294" r:id="rId6"/>
    <p:sldId id="295" r:id="rId7"/>
    <p:sldId id="323" r:id="rId8"/>
    <p:sldId id="327" r:id="rId9"/>
    <p:sldId id="329" r:id="rId10"/>
    <p:sldId id="304" r:id="rId11"/>
    <p:sldId id="305" r:id="rId12"/>
    <p:sldId id="306" r:id="rId13"/>
    <p:sldId id="308" r:id="rId14"/>
    <p:sldId id="309" r:id="rId15"/>
    <p:sldId id="310" r:id="rId16"/>
    <p:sldId id="340" r:id="rId17"/>
    <p:sldId id="325" r:id="rId18"/>
    <p:sldId id="342" r:id="rId19"/>
    <p:sldId id="344" r:id="rId20"/>
    <p:sldId id="316" r:id="rId21"/>
    <p:sldId id="320" r:id="rId22"/>
    <p:sldId id="347" r:id="rId23"/>
    <p:sldId id="353" r:id="rId24"/>
    <p:sldId id="355" r:id="rId25"/>
    <p:sldId id="345" r:id="rId26"/>
    <p:sldId id="332" r:id="rId27"/>
    <p:sldId id="331" r:id="rId28"/>
    <p:sldId id="334" r:id="rId29"/>
    <p:sldId id="336" r:id="rId30"/>
    <p:sldId id="351" r:id="rId31"/>
    <p:sldId id="349" r:id="rId32"/>
    <p:sldId id="318" r:id="rId33"/>
    <p:sldId id="341"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Osaka" charset="-128"/>
        <a:cs typeface="+mn-cs"/>
      </a:defRPr>
    </a:lvl1pPr>
    <a:lvl2pPr marL="457200" algn="l" rtl="0" eaLnBrk="0" fontAlgn="base" hangingPunct="0">
      <a:spcBef>
        <a:spcPct val="0"/>
      </a:spcBef>
      <a:spcAft>
        <a:spcPct val="0"/>
      </a:spcAft>
      <a:defRPr sz="2400" kern="1200">
        <a:solidFill>
          <a:schemeClr val="tx1"/>
        </a:solidFill>
        <a:latin typeface="Times" charset="0"/>
        <a:ea typeface="Osaka" charset="-128"/>
        <a:cs typeface="+mn-cs"/>
      </a:defRPr>
    </a:lvl2pPr>
    <a:lvl3pPr marL="914400" algn="l" rtl="0" eaLnBrk="0" fontAlgn="base" hangingPunct="0">
      <a:spcBef>
        <a:spcPct val="0"/>
      </a:spcBef>
      <a:spcAft>
        <a:spcPct val="0"/>
      </a:spcAft>
      <a:defRPr sz="2400" kern="1200">
        <a:solidFill>
          <a:schemeClr val="tx1"/>
        </a:solidFill>
        <a:latin typeface="Times" charset="0"/>
        <a:ea typeface="Osaka" charset="-128"/>
        <a:cs typeface="+mn-cs"/>
      </a:defRPr>
    </a:lvl3pPr>
    <a:lvl4pPr marL="1371600" algn="l" rtl="0" eaLnBrk="0" fontAlgn="base" hangingPunct="0">
      <a:spcBef>
        <a:spcPct val="0"/>
      </a:spcBef>
      <a:spcAft>
        <a:spcPct val="0"/>
      </a:spcAft>
      <a:defRPr sz="2400" kern="1200">
        <a:solidFill>
          <a:schemeClr val="tx1"/>
        </a:solidFill>
        <a:latin typeface="Times" charset="0"/>
        <a:ea typeface="Osaka" charset="-128"/>
        <a:cs typeface="+mn-cs"/>
      </a:defRPr>
    </a:lvl4pPr>
    <a:lvl5pPr marL="1828800" algn="l" rtl="0" eaLnBrk="0" fontAlgn="base" hangingPunct="0">
      <a:spcBef>
        <a:spcPct val="0"/>
      </a:spcBef>
      <a:spcAft>
        <a:spcPct val="0"/>
      </a:spcAft>
      <a:defRPr sz="2400" kern="1200">
        <a:solidFill>
          <a:schemeClr val="tx1"/>
        </a:solidFill>
        <a:latin typeface="Times" charset="0"/>
        <a:ea typeface="Osaka" charset="-128"/>
        <a:cs typeface="+mn-cs"/>
      </a:defRPr>
    </a:lvl5pPr>
    <a:lvl6pPr marL="2286000" algn="l" defTabSz="914400" rtl="0" eaLnBrk="1" latinLnBrk="0" hangingPunct="1">
      <a:defRPr sz="2400" kern="1200">
        <a:solidFill>
          <a:schemeClr val="tx1"/>
        </a:solidFill>
        <a:latin typeface="Times" charset="0"/>
        <a:ea typeface="Osaka" charset="-128"/>
        <a:cs typeface="+mn-cs"/>
      </a:defRPr>
    </a:lvl6pPr>
    <a:lvl7pPr marL="2743200" algn="l" defTabSz="914400" rtl="0" eaLnBrk="1" latinLnBrk="0" hangingPunct="1">
      <a:defRPr sz="2400" kern="1200">
        <a:solidFill>
          <a:schemeClr val="tx1"/>
        </a:solidFill>
        <a:latin typeface="Times" charset="0"/>
        <a:ea typeface="Osaka" charset="-128"/>
        <a:cs typeface="+mn-cs"/>
      </a:defRPr>
    </a:lvl7pPr>
    <a:lvl8pPr marL="3200400" algn="l" defTabSz="914400" rtl="0" eaLnBrk="1" latinLnBrk="0" hangingPunct="1">
      <a:defRPr sz="2400" kern="1200">
        <a:solidFill>
          <a:schemeClr val="tx1"/>
        </a:solidFill>
        <a:latin typeface="Times" charset="0"/>
        <a:ea typeface="Osaka" charset="-128"/>
        <a:cs typeface="+mn-cs"/>
      </a:defRPr>
    </a:lvl8pPr>
    <a:lvl9pPr marL="3657600" algn="l" defTabSz="914400" rtl="0" eaLnBrk="1" latinLnBrk="0" hangingPunct="1">
      <a:defRPr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74BD"/>
    <a:srgbClr val="BEBEBE"/>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2" autoAdjust="0"/>
    <p:restoredTop sz="90929"/>
  </p:normalViewPr>
  <p:slideViewPr>
    <p:cSldViewPr>
      <p:cViewPr varScale="1">
        <p:scale>
          <a:sx n="79" d="100"/>
          <a:sy n="79" d="100"/>
        </p:scale>
        <p:origin x="162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9F733-E7ED-45A5-94A9-A7628A36B183}" type="doc">
      <dgm:prSet loTypeId="urn:microsoft.com/office/officeart/2005/8/layout/venn1" loCatId="relationship" qsTypeId="urn:microsoft.com/office/officeart/2005/8/quickstyle/simple1" qsCatId="simple" csTypeId="urn:microsoft.com/office/officeart/2005/8/colors/accent2_2" csCatId="accent2" phldr="1"/>
      <dgm:spPr/>
    </dgm:pt>
    <dgm:pt modelId="{3D1536C6-4070-40F4-A07C-98A3283CBC3C}">
      <dgm:prSet phldrT="[Text]"/>
      <dgm:spPr/>
      <dgm:t>
        <a:bodyPr/>
        <a:lstStyle/>
        <a:p>
          <a:r>
            <a:rPr lang="es-CR" noProof="0" dirty="0">
              <a:latin typeface="Arial Black" panose="020B0A04020102020204" pitchFamily="34" charset="0"/>
            </a:rPr>
            <a:t>Riesgo de Desastres y  Variabilidad Climática</a:t>
          </a:r>
        </a:p>
      </dgm:t>
    </dgm:pt>
    <dgm:pt modelId="{FBEB6934-D50B-4EDF-9C27-05F084275903}" type="parTrans" cxnId="{2E9A1BD8-218E-4C1E-B846-629C896689E7}">
      <dgm:prSet/>
      <dgm:spPr/>
      <dgm:t>
        <a:bodyPr/>
        <a:lstStyle/>
        <a:p>
          <a:endParaRPr lang="en-US"/>
        </a:p>
      </dgm:t>
    </dgm:pt>
    <dgm:pt modelId="{09486BF6-D254-4DF6-8613-2595764E65FC}" type="sibTrans" cxnId="{2E9A1BD8-218E-4C1E-B846-629C896689E7}">
      <dgm:prSet/>
      <dgm:spPr/>
      <dgm:t>
        <a:bodyPr/>
        <a:lstStyle/>
        <a:p>
          <a:endParaRPr lang="en-US"/>
        </a:p>
      </dgm:t>
    </dgm:pt>
    <dgm:pt modelId="{57499077-13E7-4DFE-832E-A8589FF9F6E9}">
      <dgm:prSet phldrT="[Text]"/>
      <dgm:spPr/>
      <dgm:t>
        <a:bodyPr/>
        <a:lstStyle/>
        <a:p>
          <a:r>
            <a:rPr lang="es-CR" noProof="0" dirty="0">
              <a:latin typeface="Arial Black" panose="020B0A04020102020204" pitchFamily="34" charset="0"/>
            </a:rPr>
            <a:t>Gestión Fiscal, Gobernabilidad y Transparencia</a:t>
          </a:r>
        </a:p>
      </dgm:t>
    </dgm:pt>
    <dgm:pt modelId="{A2577A65-8272-4BC4-A208-904154C97F2C}" type="parTrans" cxnId="{4970F668-EFEC-4E35-B2F7-2A9B19F37A73}">
      <dgm:prSet/>
      <dgm:spPr/>
      <dgm:t>
        <a:bodyPr/>
        <a:lstStyle/>
        <a:p>
          <a:endParaRPr lang="en-US"/>
        </a:p>
      </dgm:t>
    </dgm:pt>
    <dgm:pt modelId="{672AD391-99FF-40AA-A7EC-B517213F8227}" type="sibTrans" cxnId="{4970F668-EFEC-4E35-B2F7-2A9B19F37A73}">
      <dgm:prSet/>
      <dgm:spPr/>
      <dgm:t>
        <a:bodyPr/>
        <a:lstStyle/>
        <a:p>
          <a:endParaRPr lang="en-US"/>
        </a:p>
      </dgm:t>
    </dgm:pt>
    <dgm:pt modelId="{06C0DE8D-2473-45EC-9B83-0BF4EB1FAFD3}">
      <dgm:prSet phldrT="[Text]"/>
      <dgm:spPr/>
      <dgm:t>
        <a:bodyPr/>
        <a:lstStyle/>
        <a:p>
          <a:r>
            <a:rPr lang="es-CR" noProof="0" dirty="0">
              <a:latin typeface="Arial Black" panose="020B0A04020102020204" pitchFamily="34" charset="0"/>
            </a:rPr>
            <a:t>Gestión Integral del Territorio</a:t>
          </a:r>
        </a:p>
      </dgm:t>
    </dgm:pt>
    <dgm:pt modelId="{9D894885-4842-4D65-B5C0-66FF1EE42AB1}" type="parTrans" cxnId="{CB6B054C-1BEC-467A-B9CB-B82A1CCEE95E}">
      <dgm:prSet/>
      <dgm:spPr/>
      <dgm:t>
        <a:bodyPr/>
        <a:lstStyle/>
        <a:p>
          <a:endParaRPr lang="en-US"/>
        </a:p>
      </dgm:t>
    </dgm:pt>
    <dgm:pt modelId="{11E860D1-E6A5-4628-A93C-8100C4985E10}" type="sibTrans" cxnId="{CB6B054C-1BEC-467A-B9CB-B82A1CCEE95E}">
      <dgm:prSet/>
      <dgm:spPr/>
      <dgm:t>
        <a:bodyPr/>
        <a:lstStyle/>
        <a:p>
          <a:endParaRPr lang="en-US"/>
        </a:p>
      </dgm:t>
    </dgm:pt>
    <dgm:pt modelId="{B95E2E9D-93CC-4C90-A1F9-44ADBAF97417}" type="pres">
      <dgm:prSet presAssocID="{5AA9F733-E7ED-45A5-94A9-A7628A36B183}" presName="compositeShape" presStyleCnt="0">
        <dgm:presLayoutVars>
          <dgm:chMax val="7"/>
          <dgm:dir/>
          <dgm:resizeHandles val="exact"/>
        </dgm:presLayoutVars>
      </dgm:prSet>
      <dgm:spPr/>
    </dgm:pt>
    <dgm:pt modelId="{0AB23146-3E82-4E81-ABAD-D2AD3CE21F50}" type="pres">
      <dgm:prSet presAssocID="{3D1536C6-4070-40F4-A07C-98A3283CBC3C}" presName="circ1" presStyleLbl="vennNode1" presStyleIdx="0" presStyleCnt="3"/>
      <dgm:spPr/>
    </dgm:pt>
    <dgm:pt modelId="{C3E43B4A-BA34-4F0B-904B-8E201F8F8406}" type="pres">
      <dgm:prSet presAssocID="{3D1536C6-4070-40F4-A07C-98A3283CBC3C}" presName="circ1Tx" presStyleLbl="revTx" presStyleIdx="0" presStyleCnt="0">
        <dgm:presLayoutVars>
          <dgm:chMax val="0"/>
          <dgm:chPref val="0"/>
          <dgm:bulletEnabled val="1"/>
        </dgm:presLayoutVars>
      </dgm:prSet>
      <dgm:spPr/>
    </dgm:pt>
    <dgm:pt modelId="{89CC3DB3-65C0-490D-9DF6-4BF236D1AE52}" type="pres">
      <dgm:prSet presAssocID="{57499077-13E7-4DFE-832E-A8589FF9F6E9}" presName="circ2" presStyleLbl="vennNode1" presStyleIdx="1" presStyleCnt="3"/>
      <dgm:spPr/>
    </dgm:pt>
    <dgm:pt modelId="{95A19254-012C-48A8-B057-25798DC5598E}" type="pres">
      <dgm:prSet presAssocID="{57499077-13E7-4DFE-832E-A8589FF9F6E9}" presName="circ2Tx" presStyleLbl="revTx" presStyleIdx="0" presStyleCnt="0">
        <dgm:presLayoutVars>
          <dgm:chMax val="0"/>
          <dgm:chPref val="0"/>
          <dgm:bulletEnabled val="1"/>
        </dgm:presLayoutVars>
      </dgm:prSet>
      <dgm:spPr/>
    </dgm:pt>
    <dgm:pt modelId="{B765E49E-7B97-48E1-B939-87699702EBAC}" type="pres">
      <dgm:prSet presAssocID="{06C0DE8D-2473-45EC-9B83-0BF4EB1FAFD3}" presName="circ3" presStyleLbl="vennNode1" presStyleIdx="2" presStyleCnt="3"/>
      <dgm:spPr/>
    </dgm:pt>
    <dgm:pt modelId="{7442B946-277A-4CE3-8C72-A462CB2B329F}" type="pres">
      <dgm:prSet presAssocID="{06C0DE8D-2473-45EC-9B83-0BF4EB1FAFD3}" presName="circ3Tx" presStyleLbl="revTx" presStyleIdx="0" presStyleCnt="0">
        <dgm:presLayoutVars>
          <dgm:chMax val="0"/>
          <dgm:chPref val="0"/>
          <dgm:bulletEnabled val="1"/>
        </dgm:presLayoutVars>
      </dgm:prSet>
      <dgm:spPr/>
    </dgm:pt>
  </dgm:ptLst>
  <dgm:cxnLst>
    <dgm:cxn modelId="{D730DB09-B06E-4AE7-9A38-373B811E4846}" type="presOf" srcId="{06C0DE8D-2473-45EC-9B83-0BF4EB1FAFD3}" destId="{7442B946-277A-4CE3-8C72-A462CB2B329F}" srcOrd="1" destOrd="0" presId="urn:microsoft.com/office/officeart/2005/8/layout/venn1"/>
    <dgm:cxn modelId="{4DBDD118-C099-48F3-B3FE-9A03D69C723D}" type="presOf" srcId="{5AA9F733-E7ED-45A5-94A9-A7628A36B183}" destId="{B95E2E9D-93CC-4C90-A1F9-44ADBAF97417}" srcOrd="0" destOrd="0" presId="urn:microsoft.com/office/officeart/2005/8/layout/venn1"/>
    <dgm:cxn modelId="{3DF66927-73A4-4FE6-8BC9-747B0B2C62D9}" type="presOf" srcId="{06C0DE8D-2473-45EC-9B83-0BF4EB1FAFD3}" destId="{B765E49E-7B97-48E1-B939-87699702EBAC}" srcOrd="0" destOrd="0" presId="urn:microsoft.com/office/officeart/2005/8/layout/venn1"/>
    <dgm:cxn modelId="{C6D8A729-D89F-4FB5-A798-0E89EC38FC86}" type="presOf" srcId="{3D1536C6-4070-40F4-A07C-98A3283CBC3C}" destId="{C3E43B4A-BA34-4F0B-904B-8E201F8F8406}" srcOrd="1" destOrd="0" presId="urn:microsoft.com/office/officeart/2005/8/layout/venn1"/>
    <dgm:cxn modelId="{4970F668-EFEC-4E35-B2F7-2A9B19F37A73}" srcId="{5AA9F733-E7ED-45A5-94A9-A7628A36B183}" destId="{57499077-13E7-4DFE-832E-A8589FF9F6E9}" srcOrd="1" destOrd="0" parTransId="{A2577A65-8272-4BC4-A208-904154C97F2C}" sibTransId="{672AD391-99FF-40AA-A7EC-B517213F8227}"/>
    <dgm:cxn modelId="{CB6B054C-1BEC-467A-B9CB-B82A1CCEE95E}" srcId="{5AA9F733-E7ED-45A5-94A9-A7628A36B183}" destId="{06C0DE8D-2473-45EC-9B83-0BF4EB1FAFD3}" srcOrd="2" destOrd="0" parTransId="{9D894885-4842-4D65-B5C0-66FF1EE42AB1}" sibTransId="{11E860D1-E6A5-4628-A93C-8100C4985E10}"/>
    <dgm:cxn modelId="{BC96CC82-681F-4D6D-9918-4CF6058F4D36}" type="presOf" srcId="{57499077-13E7-4DFE-832E-A8589FF9F6E9}" destId="{89CC3DB3-65C0-490D-9DF6-4BF236D1AE52}" srcOrd="0" destOrd="0" presId="urn:microsoft.com/office/officeart/2005/8/layout/venn1"/>
    <dgm:cxn modelId="{3670C687-B0BC-47CA-AFD3-2C922F35AADD}" type="presOf" srcId="{3D1536C6-4070-40F4-A07C-98A3283CBC3C}" destId="{0AB23146-3E82-4E81-ABAD-D2AD3CE21F50}" srcOrd="0" destOrd="0" presId="urn:microsoft.com/office/officeart/2005/8/layout/venn1"/>
    <dgm:cxn modelId="{41A39F9C-0BB1-49EC-BA01-F007437C0DA9}" type="presOf" srcId="{57499077-13E7-4DFE-832E-A8589FF9F6E9}" destId="{95A19254-012C-48A8-B057-25798DC5598E}" srcOrd="1" destOrd="0" presId="urn:microsoft.com/office/officeart/2005/8/layout/venn1"/>
    <dgm:cxn modelId="{2E9A1BD8-218E-4C1E-B846-629C896689E7}" srcId="{5AA9F733-E7ED-45A5-94A9-A7628A36B183}" destId="{3D1536C6-4070-40F4-A07C-98A3283CBC3C}" srcOrd="0" destOrd="0" parTransId="{FBEB6934-D50B-4EDF-9C27-05F084275903}" sibTransId="{09486BF6-D254-4DF6-8613-2595764E65FC}"/>
    <dgm:cxn modelId="{2E14F3BF-A87D-4670-9C4D-4D9E43D2790E}" type="presParOf" srcId="{B95E2E9D-93CC-4C90-A1F9-44ADBAF97417}" destId="{0AB23146-3E82-4E81-ABAD-D2AD3CE21F50}" srcOrd="0" destOrd="0" presId="urn:microsoft.com/office/officeart/2005/8/layout/venn1"/>
    <dgm:cxn modelId="{A8F5759D-E128-42F8-BAD2-638AE0130CDA}" type="presParOf" srcId="{B95E2E9D-93CC-4C90-A1F9-44ADBAF97417}" destId="{C3E43B4A-BA34-4F0B-904B-8E201F8F8406}" srcOrd="1" destOrd="0" presId="urn:microsoft.com/office/officeart/2005/8/layout/venn1"/>
    <dgm:cxn modelId="{9EC05B00-4314-4FB8-9F1F-836CD1CAA5B5}" type="presParOf" srcId="{B95E2E9D-93CC-4C90-A1F9-44ADBAF97417}" destId="{89CC3DB3-65C0-490D-9DF6-4BF236D1AE52}" srcOrd="2" destOrd="0" presId="urn:microsoft.com/office/officeart/2005/8/layout/venn1"/>
    <dgm:cxn modelId="{98B3E850-49E7-438A-8F9E-41E8350DCB9A}" type="presParOf" srcId="{B95E2E9D-93CC-4C90-A1F9-44ADBAF97417}" destId="{95A19254-012C-48A8-B057-25798DC5598E}" srcOrd="3" destOrd="0" presId="urn:microsoft.com/office/officeart/2005/8/layout/venn1"/>
    <dgm:cxn modelId="{3C0C558B-5C08-4D90-866B-8CD544823F71}" type="presParOf" srcId="{B95E2E9D-93CC-4C90-A1F9-44ADBAF97417}" destId="{B765E49E-7B97-48E1-B939-87699702EBAC}" srcOrd="4" destOrd="0" presId="urn:microsoft.com/office/officeart/2005/8/layout/venn1"/>
    <dgm:cxn modelId="{71DA261D-5824-4F3D-8E11-41DE58B4953C}" type="presParOf" srcId="{B95E2E9D-93CC-4C90-A1F9-44ADBAF97417}" destId="{7442B946-277A-4CE3-8C72-A462CB2B329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35E69-4812-42FA-85F1-6F4E40050572}" type="doc">
      <dgm:prSet loTypeId="urn:microsoft.com/office/officeart/2005/8/layout/hList6" loCatId="list" qsTypeId="urn:microsoft.com/office/officeart/2005/8/quickstyle/simple1" qsCatId="simple" csTypeId="urn:microsoft.com/office/officeart/2005/8/colors/accent1_5" csCatId="accent1" phldr="1"/>
      <dgm:spPr/>
      <dgm:t>
        <a:bodyPr/>
        <a:lstStyle/>
        <a:p>
          <a:endParaRPr lang="es-CR"/>
        </a:p>
      </dgm:t>
    </dgm:pt>
    <dgm:pt modelId="{BC26851E-754F-4AA1-94A3-F1F020D8C69F}">
      <dgm:prSet phldrT="[Texto]" custT="1"/>
      <dgm:spPr/>
      <dgm:t>
        <a:bodyPr/>
        <a:lstStyle/>
        <a:p>
          <a:pPr algn="l"/>
          <a:endParaRPr lang="es-CR" sz="1400" dirty="0">
            <a:solidFill>
              <a:schemeClr val="tx1"/>
            </a:solidFill>
          </a:endParaRPr>
        </a:p>
        <a:p>
          <a:pPr algn="l"/>
          <a:r>
            <a:rPr lang="es-CR" sz="1400" dirty="0">
              <a:solidFill>
                <a:schemeClr val="tx1"/>
              </a:solidFill>
            </a:rPr>
            <a:t>2/3 de la población es urbana y creciendo.</a:t>
          </a:r>
        </a:p>
        <a:p>
          <a:pPr algn="l"/>
          <a:r>
            <a:rPr lang="es-CR" sz="1400" dirty="0">
              <a:solidFill>
                <a:schemeClr val="tx1"/>
              </a:solidFill>
            </a:rPr>
            <a:t>45 M de  habitantes. Se calcula un crecimiento de 11 M en los próximos os 15 años</a:t>
          </a:r>
        </a:p>
        <a:p>
          <a:pPr algn="l"/>
          <a:r>
            <a:rPr lang="es-CR" sz="1400" dirty="0">
              <a:solidFill>
                <a:schemeClr val="tx1"/>
              </a:solidFill>
            </a:rPr>
            <a:t>Bono demográfico </a:t>
          </a:r>
        </a:p>
        <a:p>
          <a:pPr algn="l"/>
          <a:r>
            <a:rPr lang="es-CR" sz="1400" dirty="0">
              <a:solidFill>
                <a:schemeClr val="tx1"/>
              </a:solidFill>
            </a:rPr>
            <a:t>Pobreza en crecimiento.</a:t>
          </a:r>
        </a:p>
        <a:p>
          <a:pPr algn="l"/>
          <a:r>
            <a:rPr lang="es-CR" sz="1400" dirty="0">
              <a:solidFill>
                <a:schemeClr val="tx1"/>
              </a:solidFill>
            </a:rPr>
            <a:t>Consumo de agua y energía  crecientes</a:t>
          </a:r>
        </a:p>
        <a:p>
          <a:pPr algn="l"/>
          <a:r>
            <a:rPr lang="es-CR" sz="1400" dirty="0">
              <a:solidFill>
                <a:schemeClr val="tx1"/>
              </a:solidFill>
            </a:rPr>
            <a:t>Incremento de eventos </a:t>
          </a:r>
          <a:r>
            <a:rPr lang="es-CR" sz="1400" dirty="0" err="1">
              <a:solidFill>
                <a:schemeClr val="tx1"/>
              </a:solidFill>
            </a:rPr>
            <a:t>hidro</a:t>
          </a:r>
          <a:r>
            <a:rPr lang="es-CR" sz="1400" dirty="0">
              <a:solidFill>
                <a:schemeClr val="tx1"/>
              </a:solidFill>
            </a:rPr>
            <a:t> meteorológicos.</a:t>
          </a:r>
        </a:p>
        <a:p>
          <a:pPr algn="l"/>
          <a:r>
            <a:rPr lang="es-CR" sz="1400" dirty="0">
              <a:solidFill>
                <a:schemeClr val="tx1"/>
              </a:solidFill>
            </a:rPr>
            <a:t>Cambio climático</a:t>
          </a:r>
        </a:p>
        <a:p>
          <a:pPr algn="l"/>
          <a:r>
            <a:rPr lang="es-CR" sz="1400" dirty="0">
              <a:solidFill>
                <a:schemeClr val="tx1"/>
              </a:solidFill>
            </a:rPr>
            <a:t>Migraciones</a:t>
          </a:r>
        </a:p>
        <a:p>
          <a:pPr algn="l"/>
          <a:endParaRPr lang="es-CR" sz="1400" dirty="0">
            <a:solidFill>
              <a:schemeClr val="tx1"/>
            </a:solidFill>
          </a:endParaRPr>
        </a:p>
      </dgm:t>
    </dgm:pt>
    <dgm:pt modelId="{273335AE-BDBE-4EB5-948B-FD9E8E758988}" type="parTrans" cxnId="{CB33A7D5-3684-45D7-8484-68B20AAF4030}">
      <dgm:prSet/>
      <dgm:spPr/>
      <dgm:t>
        <a:bodyPr/>
        <a:lstStyle/>
        <a:p>
          <a:endParaRPr lang="es-CR">
            <a:solidFill>
              <a:srgbClr val="002060"/>
            </a:solidFill>
          </a:endParaRPr>
        </a:p>
      </dgm:t>
    </dgm:pt>
    <dgm:pt modelId="{724AF6E7-1370-477C-82C6-A23A8E0FD433}" type="sibTrans" cxnId="{CB33A7D5-3684-45D7-8484-68B20AAF4030}">
      <dgm:prSet/>
      <dgm:spPr/>
      <dgm:t>
        <a:bodyPr/>
        <a:lstStyle/>
        <a:p>
          <a:endParaRPr lang="es-CR">
            <a:solidFill>
              <a:srgbClr val="002060"/>
            </a:solidFill>
          </a:endParaRPr>
        </a:p>
      </dgm:t>
    </dgm:pt>
    <dgm:pt modelId="{06B0A7C1-3235-4391-915E-773E291A911F}">
      <dgm:prSet phldrT="[Texto]" custT="1"/>
      <dgm:spPr/>
      <dgm:t>
        <a:bodyPr/>
        <a:lstStyle/>
        <a:p>
          <a:r>
            <a:rPr lang="es-ES" sz="1400" dirty="0">
              <a:solidFill>
                <a:schemeClr val="tx1"/>
              </a:solidFill>
            </a:rPr>
            <a:t>*Las ciudades de la región concentran las oportunidades económicas. Mayores ingresos per cápita y la disminución de la pobreza. Las ciudades impulsan la gran mayoría de los puestos de trabajo y de la actividad económica en Centroamérica, con más del 80% del PIB de la región concentrado en las zonas urbanas.</a:t>
          </a:r>
          <a:r>
            <a:rPr lang="es-ES" sz="1400" dirty="0"/>
            <a:t> </a:t>
          </a:r>
        </a:p>
        <a:p>
          <a:r>
            <a:rPr lang="es-CR" sz="1400" dirty="0">
              <a:solidFill>
                <a:srgbClr val="002060"/>
              </a:solidFill>
            </a:rPr>
            <a:t>* </a:t>
          </a:r>
          <a:r>
            <a:rPr lang="es-CR" sz="1400" dirty="0">
              <a:solidFill>
                <a:schemeClr val="tx1"/>
              </a:solidFill>
            </a:rPr>
            <a:t>Casi 40% del territorio en cuencas compartidas.</a:t>
          </a:r>
          <a:endParaRPr lang="es-CR" sz="1600" dirty="0">
            <a:solidFill>
              <a:schemeClr val="tx1"/>
            </a:solidFill>
          </a:endParaRPr>
        </a:p>
      </dgm:t>
    </dgm:pt>
    <dgm:pt modelId="{DEC628D2-928B-4CC6-805B-5EE1D24EBE8E}" type="parTrans" cxnId="{B968CAF2-9004-4166-BA73-3D2862FE2AEE}">
      <dgm:prSet/>
      <dgm:spPr/>
      <dgm:t>
        <a:bodyPr/>
        <a:lstStyle/>
        <a:p>
          <a:endParaRPr lang="es-CR">
            <a:solidFill>
              <a:srgbClr val="002060"/>
            </a:solidFill>
          </a:endParaRPr>
        </a:p>
      </dgm:t>
    </dgm:pt>
    <dgm:pt modelId="{B1720321-1EC6-484F-9DC0-6AA75532EC3C}" type="sibTrans" cxnId="{B968CAF2-9004-4166-BA73-3D2862FE2AEE}">
      <dgm:prSet/>
      <dgm:spPr/>
      <dgm:t>
        <a:bodyPr/>
        <a:lstStyle/>
        <a:p>
          <a:endParaRPr lang="es-CR">
            <a:solidFill>
              <a:srgbClr val="002060"/>
            </a:solidFill>
          </a:endParaRPr>
        </a:p>
      </dgm:t>
    </dgm:pt>
    <dgm:pt modelId="{C5FB7A6A-79A7-42EB-91B2-AC54C384405F}">
      <dgm:prSet phldrT="[Texto]"/>
      <dgm:spPr/>
      <dgm:t>
        <a:bodyPr/>
        <a:lstStyle/>
        <a:p>
          <a:endParaRPr lang="es-CR" dirty="0">
            <a:solidFill>
              <a:srgbClr val="002060"/>
            </a:solidFill>
          </a:endParaRPr>
        </a:p>
      </dgm:t>
    </dgm:pt>
    <dgm:pt modelId="{3A7C8CF1-34A1-4833-BACB-BD121CDA9F39}" type="parTrans" cxnId="{9D69DC5F-19FE-4339-9CED-7DBC8DFFA01B}">
      <dgm:prSet/>
      <dgm:spPr/>
      <dgm:t>
        <a:bodyPr/>
        <a:lstStyle/>
        <a:p>
          <a:endParaRPr lang="es-CR">
            <a:solidFill>
              <a:srgbClr val="002060"/>
            </a:solidFill>
          </a:endParaRPr>
        </a:p>
      </dgm:t>
    </dgm:pt>
    <dgm:pt modelId="{8161F0BA-EEA9-461F-AF7E-D98B5A2EDC3E}" type="sibTrans" cxnId="{9D69DC5F-19FE-4339-9CED-7DBC8DFFA01B}">
      <dgm:prSet/>
      <dgm:spPr/>
      <dgm:t>
        <a:bodyPr/>
        <a:lstStyle/>
        <a:p>
          <a:endParaRPr lang="es-CR">
            <a:solidFill>
              <a:srgbClr val="002060"/>
            </a:solidFill>
          </a:endParaRPr>
        </a:p>
      </dgm:t>
    </dgm:pt>
    <dgm:pt modelId="{1839D92F-7AA8-4DEF-AE5A-6C46FEF79C2B}">
      <dgm:prSet phldrT="[Texto]"/>
      <dgm:spPr/>
      <dgm:t>
        <a:bodyPr/>
        <a:lstStyle/>
        <a:p>
          <a:r>
            <a:rPr lang="es-CR" b="0" dirty="0">
              <a:solidFill>
                <a:schemeClr val="tx1"/>
              </a:solidFill>
            </a:rPr>
            <a:t>Ordenamiento Territorial + GIRD</a:t>
          </a:r>
        </a:p>
      </dgm:t>
    </dgm:pt>
    <dgm:pt modelId="{BC31E32D-932C-4FEB-ADD2-27AD33832A1D}" type="sibTrans" cxnId="{0DD2035A-0000-4FC6-ABF1-7F9E3F1CFF1D}">
      <dgm:prSet/>
      <dgm:spPr/>
      <dgm:t>
        <a:bodyPr/>
        <a:lstStyle/>
        <a:p>
          <a:endParaRPr lang="es-CR">
            <a:solidFill>
              <a:srgbClr val="002060"/>
            </a:solidFill>
          </a:endParaRPr>
        </a:p>
      </dgm:t>
    </dgm:pt>
    <dgm:pt modelId="{3EF56C34-21BB-4670-833D-FE06B1347819}" type="parTrans" cxnId="{0DD2035A-0000-4FC6-ABF1-7F9E3F1CFF1D}">
      <dgm:prSet/>
      <dgm:spPr/>
      <dgm:t>
        <a:bodyPr/>
        <a:lstStyle/>
        <a:p>
          <a:endParaRPr lang="es-CR">
            <a:solidFill>
              <a:srgbClr val="002060"/>
            </a:solidFill>
          </a:endParaRPr>
        </a:p>
      </dgm:t>
    </dgm:pt>
    <dgm:pt modelId="{664B9FB3-A4D0-42F2-8566-7D6C49455B6D}">
      <dgm:prSet phldrT="[Texto]" custT="1"/>
      <dgm:spPr/>
      <dgm:t>
        <a:bodyPr/>
        <a:lstStyle/>
        <a:p>
          <a:endParaRPr lang="es-CR" sz="1400" dirty="0">
            <a:solidFill>
              <a:srgbClr val="002060"/>
            </a:solidFill>
          </a:endParaRPr>
        </a:p>
      </dgm:t>
    </dgm:pt>
    <dgm:pt modelId="{3665F668-9E1F-410D-B8E6-DA0770BE4A3E}" type="parTrans" cxnId="{28D7232A-9A22-45AB-9EB6-D99FF2C9BB10}">
      <dgm:prSet/>
      <dgm:spPr/>
      <dgm:t>
        <a:bodyPr/>
        <a:lstStyle/>
        <a:p>
          <a:endParaRPr lang="es-CR">
            <a:solidFill>
              <a:srgbClr val="002060"/>
            </a:solidFill>
          </a:endParaRPr>
        </a:p>
      </dgm:t>
    </dgm:pt>
    <dgm:pt modelId="{8C29C129-B7DB-45D4-AF36-82A3C56CAE19}" type="sibTrans" cxnId="{28D7232A-9A22-45AB-9EB6-D99FF2C9BB10}">
      <dgm:prSet/>
      <dgm:spPr/>
      <dgm:t>
        <a:bodyPr/>
        <a:lstStyle/>
        <a:p>
          <a:endParaRPr lang="es-CR">
            <a:solidFill>
              <a:srgbClr val="002060"/>
            </a:solidFill>
          </a:endParaRPr>
        </a:p>
      </dgm:t>
    </dgm:pt>
    <dgm:pt modelId="{B23085B7-2B59-4128-9590-902DA3F220F1}">
      <dgm:prSet/>
      <dgm:spPr/>
      <dgm:t>
        <a:bodyPr/>
        <a:lstStyle/>
        <a:p>
          <a:r>
            <a:rPr lang="es-CR" b="0" dirty="0">
              <a:solidFill>
                <a:schemeClr val="tx1"/>
              </a:solidFill>
            </a:rPr>
            <a:t>Construcción sostenible.</a:t>
          </a:r>
        </a:p>
      </dgm:t>
    </dgm:pt>
    <dgm:pt modelId="{9D1767D6-BCC1-4699-BE1F-C3785091B875}" type="parTrans" cxnId="{E95A6319-E943-4610-9295-AC748A4325BC}">
      <dgm:prSet/>
      <dgm:spPr/>
      <dgm:t>
        <a:bodyPr/>
        <a:lstStyle/>
        <a:p>
          <a:endParaRPr lang="es-CR">
            <a:solidFill>
              <a:srgbClr val="002060"/>
            </a:solidFill>
          </a:endParaRPr>
        </a:p>
      </dgm:t>
    </dgm:pt>
    <dgm:pt modelId="{62E1779A-C5FF-4056-93AB-DEAFBCC9FAAC}" type="sibTrans" cxnId="{E95A6319-E943-4610-9295-AC748A4325BC}">
      <dgm:prSet/>
      <dgm:spPr/>
      <dgm:t>
        <a:bodyPr/>
        <a:lstStyle/>
        <a:p>
          <a:endParaRPr lang="es-CR">
            <a:solidFill>
              <a:srgbClr val="002060"/>
            </a:solidFill>
          </a:endParaRPr>
        </a:p>
      </dgm:t>
    </dgm:pt>
    <dgm:pt modelId="{22E0739C-6875-4735-B9D5-CD6C02C1C647}">
      <dgm:prSet/>
      <dgm:spPr/>
      <dgm:t>
        <a:bodyPr/>
        <a:lstStyle/>
        <a:p>
          <a:r>
            <a:rPr lang="es-CR" b="0" dirty="0">
              <a:solidFill>
                <a:schemeClr val="tx1"/>
              </a:solidFill>
            </a:rPr>
            <a:t>Inversión</a:t>
          </a:r>
        </a:p>
      </dgm:t>
    </dgm:pt>
    <dgm:pt modelId="{68D168B7-814B-4AF3-80BA-485A64CAA63D}" type="parTrans" cxnId="{1706CF69-E844-4223-A66E-56168275AE6F}">
      <dgm:prSet/>
      <dgm:spPr/>
      <dgm:t>
        <a:bodyPr/>
        <a:lstStyle/>
        <a:p>
          <a:endParaRPr lang="es-CR">
            <a:solidFill>
              <a:srgbClr val="002060"/>
            </a:solidFill>
          </a:endParaRPr>
        </a:p>
      </dgm:t>
    </dgm:pt>
    <dgm:pt modelId="{6ECF4A3E-485E-4969-ADD8-264AE6504BCB}" type="sibTrans" cxnId="{1706CF69-E844-4223-A66E-56168275AE6F}">
      <dgm:prSet/>
      <dgm:spPr/>
      <dgm:t>
        <a:bodyPr/>
        <a:lstStyle/>
        <a:p>
          <a:endParaRPr lang="es-CR">
            <a:solidFill>
              <a:srgbClr val="002060"/>
            </a:solidFill>
          </a:endParaRPr>
        </a:p>
      </dgm:t>
    </dgm:pt>
    <dgm:pt modelId="{BA0C7D70-7315-4E1F-BD67-C0E175D84D49}">
      <dgm:prSet/>
      <dgm:spPr/>
      <dgm:t>
        <a:bodyPr/>
        <a:lstStyle/>
        <a:p>
          <a:r>
            <a:rPr lang="es-CR" b="0" dirty="0">
              <a:solidFill>
                <a:schemeClr val="tx1"/>
              </a:solidFill>
            </a:rPr>
            <a:t>Alianzas Público-Privadas.</a:t>
          </a:r>
        </a:p>
      </dgm:t>
    </dgm:pt>
    <dgm:pt modelId="{D8316648-AC6D-41AA-B101-CB11CC2D522A}" type="parTrans" cxnId="{93EE0807-C06E-4CD8-B3CB-E44AE82E5B70}">
      <dgm:prSet/>
      <dgm:spPr/>
      <dgm:t>
        <a:bodyPr/>
        <a:lstStyle/>
        <a:p>
          <a:endParaRPr lang="es-CR">
            <a:solidFill>
              <a:srgbClr val="002060"/>
            </a:solidFill>
          </a:endParaRPr>
        </a:p>
      </dgm:t>
    </dgm:pt>
    <dgm:pt modelId="{55D3DC2D-DB79-4F14-8F43-CA4F363DC90D}" type="sibTrans" cxnId="{93EE0807-C06E-4CD8-B3CB-E44AE82E5B70}">
      <dgm:prSet/>
      <dgm:spPr/>
      <dgm:t>
        <a:bodyPr/>
        <a:lstStyle/>
        <a:p>
          <a:endParaRPr lang="es-CR">
            <a:solidFill>
              <a:srgbClr val="002060"/>
            </a:solidFill>
          </a:endParaRPr>
        </a:p>
      </dgm:t>
    </dgm:pt>
    <dgm:pt modelId="{FE538EE9-7AA3-4980-B38D-8ADF88642398}">
      <dgm:prSet/>
      <dgm:spPr/>
      <dgm:t>
        <a:bodyPr/>
        <a:lstStyle/>
        <a:p>
          <a:r>
            <a:rPr lang="es-CR" b="0" dirty="0">
              <a:solidFill>
                <a:schemeClr val="tx1"/>
              </a:solidFill>
            </a:rPr>
            <a:t>Gestión del riesgo</a:t>
          </a:r>
        </a:p>
      </dgm:t>
    </dgm:pt>
    <dgm:pt modelId="{D75FFF62-0FBC-4B14-B0DB-4BF63A76D50A}" type="parTrans" cxnId="{87899D51-7844-40EA-B164-0B9149DD5A6A}">
      <dgm:prSet/>
      <dgm:spPr/>
      <dgm:t>
        <a:bodyPr/>
        <a:lstStyle/>
        <a:p>
          <a:endParaRPr lang="es-CR">
            <a:solidFill>
              <a:srgbClr val="002060"/>
            </a:solidFill>
          </a:endParaRPr>
        </a:p>
      </dgm:t>
    </dgm:pt>
    <dgm:pt modelId="{83F263B2-E538-4FA2-9F9C-DA84E50B5A48}" type="sibTrans" cxnId="{87899D51-7844-40EA-B164-0B9149DD5A6A}">
      <dgm:prSet/>
      <dgm:spPr/>
      <dgm:t>
        <a:bodyPr/>
        <a:lstStyle/>
        <a:p>
          <a:endParaRPr lang="es-CR">
            <a:solidFill>
              <a:srgbClr val="002060"/>
            </a:solidFill>
          </a:endParaRPr>
        </a:p>
      </dgm:t>
    </dgm:pt>
    <dgm:pt modelId="{CE46E62E-0BB1-4F23-855A-F5B3C579CEAC}">
      <dgm:prSet/>
      <dgm:spPr/>
      <dgm:t>
        <a:bodyPr/>
        <a:lstStyle/>
        <a:p>
          <a:endParaRPr lang="es-CR" b="1" dirty="0">
            <a:solidFill>
              <a:srgbClr val="002060"/>
            </a:solidFill>
          </a:endParaRPr>
        </a:p>
      </dgm:t>
    </dgm:pt>
    <dgm:pt modelId="{0056B0ED-C836-403A-82D7-FE4F61FEE81F}" type="parTrans" cxnId="{8E515812-F539-447B-A74F-D0AEC0213FD5}">
      <dgm:prSet/>
      <dgm:spPr/>
      <dgm:t>
        <a:bodyPr/>
        <a:lstStyle/>
        <a:p>
          <a:endParaRPr lang="es-CR">
            <a:solidFill>
              <a:srgbClr val="002060"/>
            </a:solidFill>
          </a:endParaRPr>
        </a:p>
      </dgm:t>
    </dgm:pt>
    <dgm:pt modelId="{BC0D0690-0C83-44A3-A72C-3B324A12BEAE}" type="sibTrans" cxnId="{8E515812-F539-447B-A74F-D0AEC0213FD5}">
      <dgm:prSet/>
      <dgm:spPr/>
      <dgm:t>
        <a:bodyPr/>
        <a:lstStyle/>
        <a:p>
          <a:endParaRPr lang="es-CR">
            <a:solidFill>
              <a:srgbClr val="002060"/>
            </a:solidFill>
          </a:endParaRPr>
        </a:p>
      </dgm:t>
    </dgm:pt>
    <dgm:pt modelId="{07CE8DB3-F86E-440A-8CAF-3E5C4ACFA8B6}">
      <dgm:prSet phldrT="[Texto]" custT="1"/>
      <dgm:spPr/>
      <dgm:t>
        <a:bodyPr/>
        <a:lstStyle/>
        <a:p>
          <a:r>
            <a:rPr lang="es-CR" sz="1400" dirty="0">
              <a:solidFill>
                <a:schemeClr val="tx1"/>
              </a:solidFill>
            </a:rPr>
            <a:t>Crecimiento de la flotilla vehicular</a:t>
          </a:r>
        </a:p>
      </dgm:t>
    </dgm:pt>
    <dgm:pt modelId="{933B5837-FB0B-4082-AD6B-4829E813C974}" type="parTrans" cxnId="{852B06D0-DC54-44B6-8FCA-F56B86242A90}">
      <dgm:prSet/>
      <dgm:spPr/>
      <dgm:t>
        <a:bodyPr/>
        <a:lstStyle/>
        <a:p>
          <a:endParaRPr lang="es-CR">
            <a:solidFill>
              <a:srgbClr val="002060"/>
            </a:solidFill>
          </a:endParaRPr>
        </a:p>
      </dgm:t>
    </dgm:pt>
    <dgm:pt modelId="{ADA6E8EF-4B06-42D8-A826-023281F8AFF8}" type="sibTrans" cxnId="{852B06D0-DC54-44B6-8FCA-F56B86242A90}">
      <dgm:prSet/>
      <dgm:spPr/>
      <dgm:t>
        <a:bodyPr/>
        <a:lstStyle/>
        <a:p>
          <a:endParaRPr lang="es-CR">
            <a:solidFill>
              <a:srgbClr val="002060"/>
            </a:solidFill>
          </a:endParaRPr>
        </a:p>
      </dgm:t>
    </dgm:pt>
    <dgm:pt modelId="{59421EFC-5679-435B-B069-D60015FF8F05}">
      <dgm:prSet/>
      <dgm:spPr/>
      <dgm:t>
        <a:bodyPr/>
        <a:lstStyle/>
        <a:p>
          <a:r>
            <a:rPr lang="es-CR" b="0" dirty="0">
              <a:solidFill>
                <a:schemeClr val="tx1"/>
              </a:solidFill>
            </a:rPr>
            <a:t>Blindaje Climático</a:t>
          </a:r>
        </a:p>
      </dgm:t>
    </dgm:pt>
    <dgm:pt modelId="{468AE167-55C1-4ADE-9953-0596F66DA0F0}" type="parTrans" cxnId="{00BBF27A-0D7F-420B-8677-797880760FE2}">
      <dgm:prSet/>
      <dgm:spPr/>
      <dgm:t>
        <a:bodyPr/>
        <a:lstStyle/>
        <a:p>
          <a:endParaRPr lang="es-CR">
            <a:solidFill>
              <a:srgbClr val="002060"/>
            </a:solidFill>
          </a:endParaRPr>
        </a:p>
      </dgm:t>
    </dgm:pt>
    <dgm:pt modelId="{584CE907-E624-42B5-8584-02CCF3C02846}" type="sibTrans" cxnId="{00BBF27A-0D7F-420B-8677-797880760FE2}">
      <dgm:prSet/>
      <dgm:spPr/>
      <dgm:t>
        <a:bodyPr/>
        <a:lstStyle/>
        <a:p>
          <a:endParaRPr lang="es-CR">
            <a:solidFill>
              <a:srgbClr val="002060"/>
            </a:solidFill>
          </a:endParaRPr>
        </a:p>
      </dgm:t>
    </dgm:pt>
    <dgm:pt modelId="{83281EF4-F93A-4CD7-89F4-286F9598E798}">
      <dgm:prSet phldrT="[Texto]"/>
      <dgm:spPr/>
      <dgm:t>
        <a:bodyPr/>
        <a:lstStyle/>
        <a:p>
          <a:endParaRPr lang="es-CR" b="0" dirty="0">
            <a:solidFill>
              <a:schemeClr val="tx1"/>
            </a:solidFill>
          </a:endParaRPr>
        </a:p>
      </dgm:t>
    </dgm:pt>
    <dgm:pt modelId="{67C7522B-AB46-44ED-B186-A8FD2E4567C8}" type="parTrans" cxnId="{8811295F-47ED-4627-BE49-53FCA1ED1F3E}">
      <dgm:prSet/>
      <dgm:spPr/>
      <dgm:t>
        <a:bodyPr/>
        <a:lstStyle/>
        <a:p>
          <a:endParaRPr lang="es-CR">
            <a:solidFill>
              <a:srgbClr val="002060"/>
            </a:solidFill>
          </a:endParaRPr>
        </a:p>
      </dgm:t>
    </dgm:pt>
    <dgm:pt modelId="{859CF71D-3403-4020-B2EB-AC466D450EB0}" type="sibTrans" cxnId="{8811295F-47ED-4627-BE49-53FCA1ED1F3E}">
      <dgm:prSet/>
      <dgm:spPr/>
      <dgm:t>
        <a:bodyPr/>
        <a:lstStyle/>
        <a:p>
          <a:endParaRPr lang="es-CR">
            <a:solidFill>
              <a:srgbClr val="002060"/>
            </a:solidFill>
          </a:endParaRPr>
        </a:p>
      </dgm:t>
    </dgm:pt>
    <dgm:pt modelId="{8694DAD7-1A27-425E-8302-2969B4268419}">
      <dgm:prSet/>
      <dgm:spPr/>
      <dgm:t>
        <a:bodyPr/>
        <a:lstStyle/>
        <a:p>
          <a:r>
            <a:rPr lang="es-CR" b="0" dirty="0">
              <a:solidFill>
                <a:schemeClr val="tx1"/>
              </a:solidFill>
            </a:rPr>
            <a:t>Consulta social</a:t>
          </a:r>
        </a:p>
      </dgm:t>
    </dgm:pt>
    <dgm:pt modelId="{E3428CEB-2BBF-4AC3-8B11-A9DBA0FE8954}" type="parTrans" cxnId="{F262CAA8-3CDF-4343-BBF3-8EAA50D3F322}">
      <dgm:prSet/>
      <dgm:spPr/>
      <dgm:t>
        <a:bodyPr/>
        <a:lstStyle/>
        <a:p>
          <a:endParaRPr lang="es-CR"/>
        </a:p>
      </dgm:t>
    </dgm:pt>
    <dgm:pt modelId="{CE08C8C7-E4C1-45E7-8D8B-60FD5AFCF524}" type="sibTrans" cxnId="{F262CAA8-3CDF-4343-BBF3-8EAA50D3F322}">
      <dgm:prSet/>
      <dgm:spPr/>
      <dgm:t>
        <a:bodyPr/>
        <a:lstStyle/>
        <a:p>
          <a:endParaRPr lang="es-CR"/>
        </a:p>
      </dgm:t>
    </dgm:pt>
    <dgm:pt modelId="{2F1E3E75-F989-4AA0-A4A7-F9BDDA74B27A}" type="pres">
      <dgm:prSet presAssocID="{3C135E69-4812-42FA-85F1-6F4E40050572}" presName="Name0" presStyleCnt="0">
        <dgm:presLayoutVars>
          <dgm:dir/>
          <dgm:resizeHandles val="exact"/>
        </dgm:presLayoutVars>
      </dgm:prSet>
      <dgm:spPr/>
    </dgm:pt>
    <dgm:pt modelId="{5E68D87A-D398-449D-935E-E143E9E7B6CD}" type="pres">
      <dgm:prSet presAssocID="{BC26851E-754F-4AA1-94A3-F1F020D8C69F}" presName="node" presStyleLbl="node1" presStyleIdx="0" presStyleCnt="3">
        <dgm:presLayoutVars>
          <dgm:bulletEnabled val="1"/>
        </dgm:presLayoutVars>
      </dgm:prSet>
      <dgm:spPr/>
    </dgm:pt>
    <dgm:pt modelId="{EE343806-7D97-4763-9B71-351935D76281}" type="pres">
      <dgm:prSet presAssocID="{724AF6E7-1370-477C-82C6-A23A8E0FD433}" presName="sibTrans" presStyleCnt="0"/>
      <dgm:spPr/>
    </dgm:pt>
    <dgm:pt modelId="{7D1102B6-B700-4C1E-B26E-0BCA5E2D7476}" type="pres">
      <dgm:prSet presAssocID="{06B0A7C1-3235-4391-915E-773E291A911F}" presName="node" presStyleLbl="node1" presStyleIdx="1" presStyleCnt="3">
        <dgm:presLayoutVars>
          <dgm:bulletEnabled val="1"/>
        </dgm:presLayoutVars>
      </dgm:prSet>
      <dgm:spPr/>
    </dgm:pt>
    <dgm:pt modelId="{5484E647-7932-4912-817D-AD04780E1FF2}" type="pres">
      <dgm:prSet presAssocID="{B1720321-1EC6-484F-9DC0-6AA75532EC3C}" presName="sibTrans" presStyleCnt="0"/>
      <dgm:spPr/>
    </dgm:pt>
    <dgm:pt modelId="{282FF36E-F01B-428C-8D7F-EEAE2B04CD4A}" type="pres">
      <dgm:prSet presAssocID="{C5FB7A6A-79A7-42EB-91B2-AC54C384405F}" presName="node" presStyleLbl="node1" presStyleIdx="2" presStyleCnt="3" custLinFactNeighborX="35618" custLinFactNeighborY="947">
        <dgm:presLayoutVars>
          <dgm:bulletEnabled val="1"/>
        </dgm:presLayoutVars>
      </dgm:prSet>
      <dgm:spPr/>
    </dgm:pt>
  </dgm:ptLst>
  <dgm:cxnLst>
    <dgm:cxn modelId="{93EE0807-C06E-4CD8-B3CB-E44AE82E5B70}" srcId="{C5FB7A6A-79A7-42EB-91B2-AC54C384405F}" destId="{BA0C7D70-7315-4E1F-BD67-C0E175D84D49}" srcOrd="5" destOrd="0" parTransId="{D8316648-AC6D-41AA-B101-CB11CC2D522A}" sibTransId="{55D3DC2D-DB79-4F14-8F43-CA4F363DC90D}"/>
    <dgm:cxn modelId="{9228AD08-0319-430B-AEFA-16B3BEA1D66B}" type="presOf" srcId="{1839D92F-7AA8-4DEF-AE5A-6C46FEF79C2B}" destId="{282FF36E-F01B-428C-8D7F-EEAE2B04CD4A}" srcOrd="0" destOrd="2" presId="urn:microsoft.com/office/officeart/2005/8/layout/hList6"/>
    <dgm:cxn modelId="{BE36EE0B-EBCC-4A3F-B363-64B60A517B51}" type="presOf" srcId="{22E0739C-6875-4735-B9D5-CD6C02C1C647}" destId="{282FF36E-F01B-428C-8D7F-EEAE2B04CD4A}" srcOrd="0" destOrd="5" presId="urn:microsoft.com/office/officeart/2005/8/layout/hList6"/>
    <dgm:cxn modelId="{8E515812-F539-447B-A74F-D0AEC0213FD5}" srcId="{C5FB7A6A-79A7-42EB-91B2-AC54C384405F}" destId="{CE46E62E-0BB1-4F23-855A-F5B3C579CEAC}" srcOrd="8" destOrd="0" parTransId="{0056B0ED-C836-403A-82D7-FE4F61FEE81F}" sibTransId="{BC0D0690-0C83-44A3-A72C-3B324A12BEAE}"/>
    <dgm:cxn modelId="{E95A6319-E943-4610-9295-AC748A4325BC}" srcId="{C5FB7A6A-79A7-42EB-91B2-AC54C384405F}" destId="{B23085B7-2B59-4128-9590-902DA3F220F1}" srcOrd="2" destOrd="0" parTransId="{9D1767D6-BCC1-4699-BE1F-C3785091B875}" sibTransId="{62E1779A-C5FF-4056-93AB-DEAFBCC9FAAC}"/>
    <dgm:cxn modelId="{9DA98C19-36D5-472E-8D29-9864AC699532}" type="presOf" srcId="{07CE8DB3-F86E-440A-8CAF-3E5C4ACFA8B6}" destId="{7D1102B6-B700-4C1E-B26E-0BCA5E2D7476}" srcOrd="0" destOrd="1" presId="urn:microsoft.com/office/officeart/2005/8/layout/hList6"/>
    <dgm:cxn modelId="{F68AE125-3389-4B36-A1ED-68FE146BC5EA}" type="presOf" srcId="{664B9FB3-A4D0-42F2-8566-7D6C49455B6D}" destId="{7D1102B6-B700-4C1E-B26E-0BCA5E2D7476}" srcOrd="0" destOrd="2" presId="urn:microsoft.com/office/officeart/2005/8/layout/hList6"/>
    <dgm:cxn modelId="{07A84C28-5AF4-4BE6-B5F3-ECBDA3D958BA}" type="presOf" srcId="{83281EF4-F93A-4CD7-89F4-286F9598E798}" destId="{282FF36E-F01B-428C-8D7F-EEAE2B04CD4A}" srcOrd="0" destOrd="1" presId="urn:microsoft.com/office/officeart/2005/8/layout/hList6"/>
    <dgm:cxn modelId="{65F61A2A-5E97-412A-95E8-D95054D21DDC}" type="presOf" srcId="{FE538EE9-7AA3-4980-B38D-8ADF88642398}" destId="{282FF36E-F01B-428C-8D7F-EEAE2B04CD4A}" srcOrd="0" destOrd="7" presId="urn:microsoft.com/office/officeart/2005/8/layout/hList6"/>
    <dgm:cxn modelId="{28D7232A-9A22-45AB-9EB6-D99FF2C9BB10}" srcId="{06B0A7C1-3235-4391-915E-773E291A911F}" destId="{664B9FB3-A4D0-42F2-8566-7D6C49455B6D}" srcOrd="1" destOrd="0" parTransId="{3665F668-9E1F-410D-B8E6-DA0770BE4A3E}" sibTransId="{8C29C129-B7DB-45D4-AF36-82A3C56CAE19}"/>
    <dgm:cxn modelId="{DCDE2C3A-FF1E-4E6B-B8EA-8CC7580FB194}" type="presOf" srcId="{8694DAD7-1A27-425E-8302-2969B4268419}" destId="{282FF36E-F01B-428C-8D7F-EEAE2B04CD4A}" srcOrd="0" destOrd="8" presId="urn:microsoft.com/office/officeart/2005/8/layout/hList6"/>
    <dgm:cxn modelId="{8811295F-47ED-4627-BE49-53FCA1ED1F3E}" srcId="{C5FB7A6A-79A7-42EB-91B2-AC54C384405F}" destId="{83281EF4-F93A-4CD7-89F4-286F9598E798}" srcOrd="0" destOrd="0" parTransId="{67C7522B-AB46-44ED-B186-A8FD2E4567C8}" sibTransId="{859CF71D-3403-4020-B2EB-AC466D450EB0}"/>
    <dgm:cxn modelId="{9D69DC5F-19FE-4339-9CED-7DBC8DFFA01B}" srcId="{3C135E69-4812-42FA-85F1-6F4E40050572}" destId="{C5FB7A6A-79A7-42EB-91B2-AC54C384405F}" srcOrd="2" destOrd="0" parTransId="{3A7C8CF1-34A1-4833-BACB-BD121CDA9F39}" sibTransId="{8161F0BA-EEA9-461F-AF7E-D98B5A2EDC3E}"/>
    <dgm:cxn modelId="{61787266-5FE0-47B9-905C-C8BA137196AE}" type="presOf" srcId="{B23085B7-2B59-4128-9590-902DA3F220F1}" destId="{282FF36E-F01B-428C-8D7F-EEAE2B04CD4A}" srcOrd="0" destOrd="3" presId="urn:microsoft.com/office/officeart/2005/8/layout/hList6"/>
    <dgm:cxn modelId="{BFF3CB49-8430-4FF8-914C-42354B83F1AD}" type="presOf" srcId="{BA0C7D70-7315-4E1F-BD67-C0E175D84D49}" destId="{282FF36E-F01B-428C-8D7F-EEAE2B04CD4A}" srcOrd="0" destOrd="6" presId="urn:microsoft.com/office/officeart/2005/8/layout/hList6"/>
    <dgm:cxn modelId="{1706CF69-E844-4223-A66E-56168275AE6F}" srcId="{C5FB7A6A-79A7-42EB-91B2-AC54C384405F}" destId="{22E0739C-6875-4735-B9D5-CD6C02C1C647}" srcOrd="4" destOrd="0" parTransId="{68D168B7-814B-4AF3-80BA-485A64CAA63D}" sibTransId="{6ECF4A3E-485E-4969-ADD8-264AE6504BCB}"/>
    <dgm:cxn modelId="{31D8D170-954A-4DD5-AACB-6A8D01C84B6F}" type="presOf" srcId="{C5FB7A6A-79A7-42EB-91B2-AC54C384405F}" destId="{282FF36E-F01B-428C-8D7F-EEAE2B04CD4A}" srcOrd="0" destOrd="0" presId="urn:microsoft.com/office/officeart/2005/8/layout/hList6"/>
    <dgm:cxn modelId="{87899D51-7844-40EA-B164-0B9149DD5A6A}" srcId="{C5FB7A6A-79A7-42EB-91B2-AC54C384405F}" destId="{FE538EE9-7AA3-4980-B38D-8ADF88642398}" srcOrd="6" destOrd="0" parTransId="{D75FFF62-0FBC-4B14-B0DB-4BF63A76D50A}" sibTransId="{83F263B2-E538-4FA2-9F9C-DA84E50B5A48}"/>
    <dgm:cxn modelId="{9E5A8454-EF06-407A-9D60-76BF5DA7B875}" type="presOf" srcId="{3C135E69-4812-42FA-85F1-6F4E40050572}" destId="{2F1E3E75-F989-4AA0-A4A7-F9BDDA74B27A}" srcOrd="0" destOrd="0" presId="urn:microsoft.com/office/officeart/2005/8/layout/hList6"/>
    <dgm:cxn modelId="{0DD2035A-0000-4FC6-ABF1-7F9E3F1CFF1D}" srcId="{C5FB7A6A-79A7-42EB-91B2-AC54C384405F}" destId="{1839D92F-7AA8-4DEF-AE5A-6C46FEF79C2B}" srcOrd="1" destOrd="0" parTransId="{3EF56C34-21BB-4670-833D-FE06B1347819}" sibTransId="{BC31E32D-932C-4FEB-ADD2-27AD33832A1D}"/>
    <dgm:cxn modelId="{00BBF27A-0D7F-420B-8677-797880760FE2}" srcId="{C5FB7A6A-79A7-42EB-91B2-AC54C384405F}" destId="{59421EFC-5679-435B-B069-D60015FF8F05}" srcOrd="3" destOrd="0" parTransId="{468AE167-55C1-4ADE-9953-0596F66DA0F0}" sibTransId="{584CE907-E624-42B5-8584-02CCF3C02846}"/>
    <dgm:cxn modelId="{2902158D-11BF-4C30-B087-19B4BB00EE9E}" type="presOf" srcId="{CE46E62E-0BB1-4F23-855A-F5B3C579CEAC}" destId="{282FF36E-F01B-428C-8D7F-EEAE2B04CD4A}" srcOrd="0" destOrd="9" presId="urn:microsoft.com/office/officeart/2005/8/layout/hList6"/>
    <dgm:cxn modelId="{F262CAA8-3CDF-4343-BBF3-8EAA50D3F322}" srcId="{C5FB7A6A-79A7-42EB-91B2-AC54C384405F}" destId="{8694DAD7-1A27-425E-8302-2969B4268419}" srcOrd="7" destOrd="0" parTransId="{E3428CEB-2BBF-4AC3-8B11-A9DBA0FE8954}" sibTransId="{CE08C8C7-E4C1-45E7-8D8B-60FD5AFCF524}"/>
    <dgm:cxn modelId="{A48BBAB5-F6C2-4286-9F03-1C47684AE929}" type="presOf" srcId="{06B0A7C1-3235-4391-915E-773E291A911F}" destId="{7D1102B6-B700-4C1E-B26E-0BCA5E2D7476}" srcOrd="0" destOrd="0" presId="urn:microsoft.com/office/officeart/2005/8/layout/hList6"/>
    <dgm:cxn modelId="{442835BA-4CAF-4B32-ADEC-28E8B47AC09E}" type="presOf" srcId="{BC26851E-754F-4AA1-94A3-F1F020D8C69F}" destId="{5E68D87A-D398-449D-935E-E143E9E7B6CD}" srcOrd="0" destOrd="0" presId="urn:microsoft.com/office/officeart/2005/8/layout/hList6"/>
    <dgm:cxn modelId="{48089CBC-116F-4A0C-A4E8-3EF69944CD36}" type="presOf" srcId="{59421EFC-5679-435B-B069-D60015FF8F05}" destId="{282FF36E-F01B-428C-8D7F-EEAE2B04CD4A}" srcOrd="0" destOrd="4" presId="urn:microsoft.com/office/officeart/2005/8/layout/hList6"/>
    <dgm:cxn modelId="{852B06D0-DC54-44B6-8FCA-F56B86242A90}" srcId="{06B0A7C1-3235-4391-915E-773E291A911F}" destId="{07CE8DB3-F86E-440A-8CAF-3E5C4ACFA8B6}" srcOrd="0" destOrd="0" parTransId="{933B5837-FB0B-4082-AD6B-4829E813C974}" sibTransId="{ADA6E8EF-4B06-42D8-A826-023281F8AFF8}"/>
    <dgm:cxn modelId="{CB33A7D5-3684-45D7-8484-68B20AAF4030}" srcId="{3C135E69-4812-42FA-85F1-6F4E40050572}" destId="{BC26851E-754F-4AA1-94A3-F1F020D8C69F}" srcOrd="0" destOrd="0" parTransId="{273335AE-BDBE-4EB5-948B-FD9E8E758988}" sibTransId="{724AF6E7-1370-477C-82C6-A23A8E0FD433}"/>
    <dgm:cxn modelId="{B968CAF2-9004-4166-BA73-3D2862FE2AEE}" srcId="{3C135E69-4812-42FA-85F1-6F4E40050572}" destId="{06B0A7C1-3235-4391-915E-773E291A911F}" srcOrd="1" destOrd="0" parTransId="{DEC628D2-928B-4CC6-805B-5EE1D24EBE8E}" sibTransId="{B1720321-1EC6-484F-9DC0-6AA75532EC3C}"/>
    <dgm:cxn modelId="{14E910D5-0FA9-4536-9E6B-278D05670014}" type="presParOf" srcId="{2F1E3E75-F989-4AA0-A4A7-F9BDDA74B27A}" destId="{5E68D87A-D398-449D-935E-E143E9E7B6CD}" srcOrd="0" destOrd="0" presId="urn:microsoft.com/office/officeart/2005/8/layout/hList6"/>
    <dgm:cxn modelId="{5644E0F8-A8C6-4E24-BA99-31D51B20801A}" type="presParOf" srcId="{2F1E3E75-F989-4AA0-A4A7-F9BDDA74B27A}" destId="{EE343806-7D97-4763-9B71-351935D76281}" srcOrd="1" destOrd="0" presId="urn:microsoft.com/office/officeart/2005/8/layout/hList6"/>
    <dgm:cxn modelId="{305EC48B-014B-46C0-993A-91551B54E154}" type="presParOf" srcId="{2F1E3E75-F989-4AA0-A4A7-F9BDDA74B27A}" destId="{7D1102B6-B700-4C1E-B26E-0BCA5E2D7476}" srcOrd="2" destOrd="0" presId="urn:microsoft.com/office/officeart/2005/8/layout/hList6"/>
    <dgm:cxn modelId="{DA64B683-944E-46E8-8375-9CA4C6ABAE5C}" type="presParOf" srcId="{2F1E3E75-F989-4AA0-A4A7-F9BDDA74B27A}" destId="{5484E647-7932-4912-817D-AD04780E1FF2}" srcOrd="3" destOrd="0" presId="urn:microsoft.com/office/officeart/2005/8/layout/hList6"/>
    <dgm:cxn modelId="{56C5C6A4-6F83-428C-82E1-7458C9CFA345}" type="presParOf" srcId="{2F1E3E75-F989-4AA0-A4A7-F9BDDA74B27A}" destId="{282FF36E-F01B-428C-8D7F-EEAE2B04CD4A}"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42090-0509-4FE2-A1EC-E4353749404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R"/>
        </a:p>
      </dgm:t>
    </dgm:pt>
    <dgm:pt modelId="{96D4E869-BB7B-4AD5-9DF1-ED5E92F24280}">
      <dgm:prSet phldrT="[Texto]" custT="1"/>
      <dgm:spPr/>
      <dgm:t>
        <a:bodyPr/>
        <a:lstStyle/>
        <a:p>
          <a:r>
            <a:rPr lang="es-CR" sz="1800" dirty="0">
              <a:solidFill>
                <a:srgbClr val="002060"/>
              </a:solidFill>
            </a:rPr>
            <a:t>Análisis del riesgo en la escala local (</a:t>
          </a:r>
          <a:r>
            <a:rPr lang="es-ES_tradnl" sz="1800" dirty="0">
              <a:solidFill>
                <a:srgbClr val="002060"/>
              </a:solidFill>
            </a:rPr>
            <a:t>amenazas, vulnerabilidad, resiliencia y proyecciones de posibles nuevos riesgos). </a:t>
          </a:r>
          <a:endParaRPr lang="es-CR" sz="1800" dirty="0">
            <a:solidFill>
              <a:srgbClr val="002060"/>
            </a:solidFill>
          </a:endParaRPr>
        </a:p>
      </dgm:t>
    </dgm:pt>
    <dgm:pt modelId="{98498800-DBFF-41B8-90EF-DDA76FE3F089}" type="parTrans" cxnId="{66767427-192A-41F8-941D-A94BE4FFB2C0}">
      <dgm:prSet/>
      <dgm:spPr/>
      <dgm:t>
        <a:bodyPr/>
        <a:lstStyle/>
        <a:p>
          <a:endParaRPr lang="es-CR" sz="1800">
            <a:solidFill>
              <a:srgbClr val="002060"/>
            </a:solidFill>
          </a:endParaRPr>
        </a:p>
      </dgm:t>
    </dgm:pt>
    <dgm:pt modelId="{2E246D46-6E3C-401D-9F28-62643EB6EAE3}" type="sibTrans" cxnId="{66767427-192A-41F8-941D-A94BE4FFB2C0}">
      <dgm:prSet/>
      <dgm:spPr/>
      <dgm:t>
        <a:bodyPr/>
        <a:lstStyle/>
        <a:p>
          <a:endParaRPr lang="es-CR" sz="1800">
            <a:solidFill>
              <a:srgbClr val="002060"/>
            </a:solidFill>
          </a:endParaRPr>
        </a:p>
      </dgm:t>
    </dgm:pt>
    <dgm:pt modelId="{0056E4F2-9975-4935-99B6-37E576A774E1}">
      <dgm:prSet custT="1"/>
      <dgm:spPr/>
      <dgm:t>
        <a:bodyPr/>
        <a:lstStyle/>
        <a:p>
          <a:r>
            <a:rPr lang="es-ES_tradnl" sz="1800" dirty="0" err="1">
              <a:solidFill>
                <a:srgbClr val="002060"/>
              </a:solidFill>
            </a:rPr>
            <a:t>Identificacion</a:t>
          </a:r>
          <a:r>
            <a:rPr lang="es-ES_tradnl" sz="1800" dirty="0">
              <a:solidFill>
                <a:srgbClr val="002060"/>
              </a:solidFill>
            </a:rPr>
            <a:t>  de la infraestructura pública a blindar. </a:t>
          </a:r>
        </a:p>
      </dgm:t>
    </dgm:pt>
    <dgm:pt modelId="{D6AA0CC3-EAC9-4F89-9B5C-DE121A3FB352}" type="parTrans" cxnId="{645253B5-6CC9-43B2-84E6-997E8D3BB7C0}">
      <dgm:prSet/>
      <dgm:spPr/>
      <dgm:t>
        <a:bodyPr/>
        <a:lstStyle/>
        <a:p>
          <a:endParaRPr lang="es-CR" sz="1800">
            <a:solidFill>
              <a:srgbClr val="002060"/>
            </a:solidFill>
          </a:endParaRPr>
        </a:p>
      </dgm:t>
    </dgm:pt>
    <dgm:pt modelId="{66881D3D-B46F-4113-9FD4-D88FD51985BB}" type="sibTrans" cxnId="{645253B5-6CC9-43B2-84E6-997E8D3BB7C0}">
      <dgm:prSet/>
      <dgm:spPr/>
      <dgm:t>
        <a:bodyPr/>
        <a:lstStyle/>
        <a:p>
          <a:endParaRPr lang="es-CR" sz="1800">
            <a:solidFill>
              <a:srgbClr val="002060"/>
            </a:solidFill>
          </a:endParaRPr>
        </a:p>
      </dgm:t>
    </dgm:pt>
    <dgm:pt modelId="{31617C27-7820-49E4-9E90-FF561619A188}">
      <dgm:prSet custT="1"/>
      <dgm:spPr/>
      <dgm:t>
        <a:bodyPr/>
        <a:lstStyle/>
        <a:p>
          <a:r>
            <a:rPr lang="es-CR" sz="1800" dirty="0">
              <a:solidFill>
                <a:srgbClr val="002060"/>
              </a:solidFill>
            </a:rPr>
            <a:t>Marco legal-</a:t>
          </a:r>
          <a:r>
            <a:rPr lang="es-CR" sz="1800" dirty="0" err="1">
              <a:solidFill>
                <a:srgbClr val="002060"/>
              </a:solidFill>
            </a:rPr>
            <a:t>institiucional</a:t>
          </a:r>
          <a:r>
            <a:rPr lang="es-CR" sz="1800" dirty="0">
              <a:solidFill>
                <a:srgbClr val="002060"/>
              </a:solidFill>
            </a:rPr>
            <a:t> requerido para facilitar el Blindaje </a:t>
          </a:r>
          <a:r>
            <a:rPr lang="es-CR" sz="1800" dirty="0" err="1">
              <a:solidFill>
                <a:srgbClr val="002060"/>
              </a:solidFill>
            </a:rPr>
            <a:t>Climatico</a:t>
          </a:r>
          <a:r>
            <a:rPr lang="es-CR" sz="1800" dirty="0">
              <a:solidFill>
                <a:srgbClr val="002060"/>
              </a:solidFill>
            </a:rPr>
            <a:t>.</a:t>
          </a:r>
        </a:p>
      </dgm:t>
    </dgm:pt>
    <dgm:pt modelId="{8D6A226A-E65A-4C2F-96DA-74DB6165F9A8}" type="parTrans" cxnId="{806899C2-689B-4AF7-AD0E-BDFCEF575831}">
      <dgm:prSet/>
      <dgm:spPr/>
      <dgm:t>
        <a:bodyPr/>
        <a:lstStyle/>
        <a:p>
          <a:endParaRPr lang="es-CR" sz="1800">
            <a:solidFill>
              <a:srgbClr val="002060"/>
            </a:solidFill>
          </a:endParaRPr>
        </a:p>
      </dgm:t>
    </dgm:pt>
    <dgm:pt modelId="{24C283AE-F5E4-4047-84C1-EEF26C634AFB}" type="sibTrans" cxnId="{806899C2-689B-4AF7-AD0E-BDFCEF575831}">
      <dgm:prSet/>
      <dgm:spPr/>
      <dgm:t>
        <a:bodyPr/>
        <a:lstStyle/>
        <a:p>
          <a:endParaRPr lang="es-CR" sz="1800">
            <a:solidFill>
              <a:srgbClr val="002060"/>
            </a:solidFill>
          </a:endParaRPr>
        </a:p>
      </dgm:t>
    </dgm:pt>
    <dgm:pt modelId="{46CE536F-FF45-4599-82C1-708BA5AF7532}">
      <dgm:prSet custT="1"/>
      <dgm:spPr/>
      <dgm:t>
        <a:bodyPr/>
        <a:lstStyle/>
        <a:p>
          <a:r>
            <a:rPr lang="es-ES_tradnl" sz="1800" dirty="0">
              <a:solidFill>
                <a:srgbClr val="002060"/>
              </a:solidFill>
            </a:rPr>
            <a:t> Opciones </a:t>
          </a:r>
          <a:r>
            <a:rPr lang="es-ES_tradnl" sz="1800" dirty="0" err="1">
              <a:solidFill>
                <a:srgbClr val="002060"/>
              </a:solidFill>
            </a:rPr>
            <a:t>especificasde</a:t>
          </a:r>
          <a:r>
            <a:rPr lang="es-ES_tradnl" sz="1800" dirty="0">
              <a:solidFill>
                <a:srgbClr val="002060"/>
              </a:solidFill>
            </a:rPr>
            <a:t> blindaje : medidas  medidas estructurales y no estructurales de reducción y manejo del riesgo. </a:t>
          </a:r>
        </a:p>
      </dgm:t>
    </dgm:pt>
    <dgm:pt modelId="{3BF3A8AD-A7E9-427A-AEFB-2FDA6DBB264C}" type="parTrans" cxnId="{883EBDD8-638F-4065-A0F8-07AB13E8ADF5}">
      <dgm:prSet/>
      <dgm:spPr/>
      <dgm:t>
        <a:bodyPr/>
        <a:lstStyle/>
        <a:p>
          <a:endParaRPr lang="es-CR" sz="1800">
            <a:solidFill>
              <a:srgbClr val="002060"/>
            </a:solidFill>
          </a:endParaRPr>
        </a:p>
      </dgm:t>
    </dgm:pt>
    <dgm:pt modelId="{0113C7C0-5568-4685-8DEA-7C85F0F7EEFA}" type="sibTrans" cxnId="{883EBDD8-638F-4065-A0F8-07AB13E8ADF5}">
      <dgm:prSet/>
      <dgm:spPr/>
      <dgm:t>
        <a:bodyPr/>
        <a:lstStyle/>
        <a:p>
          <a:endParaRPr lang="es-CR" sz="1800">
            <a:solidFill>
              <a:srgbClr val="002060"/>
            </a:solidFill>
          </a:endParaRPr>
        </a:p>
      </dgm:t>
    </dgm:pt>
    <dgm:pt modelId="{4802091F-9410-4901-9662-3E0F7EAA22A8}" type="pres">
      <dgm:prSet presAssocID="{89842090-0509-4FE2-A1EC-E4353749404C}" presName="Name0" presStyleCnt="0">
        <dgm:presLayoutVars>
          <dgm:chMax val="7"/>
          <dgm:chPref val="7"/>
          <dgm:dir/>
        </dgm:presLayoutVars>
      </dgm:prSet>
      <dgm:spPr/>
    </dgm:pt>
    <dgm:pt modelId="{B1769CD6-4124-4631-BE7D-F7B71F4178E2}" type="pres">
      <dgm:prSet presAssocID="{89842090-0509-4FE2-A1EC-E4353749404C}" presName="Name1" presStyleCnt="0"/>
      <dgm:spPr/>
    </dgm:pt>
    <dgm:pt modelId="{B2197A97-9CC2-4CD2-BBB2-0958D279B6C5}" type="pres">
      <dgm:prSet presAssocID="{89842090-0509-4FE2-A1EC-E4353749404C}" presName="cycle" presStyleCnt="0"/>
      <dgm:spPr/>
    </dgm:pt>
    <dgm:pt modelId="{B61A1A3B-80DC-4524-8A1F-5713C7012556}" type="pres">
      <dgm:prSet presAssocID="{89842090-0509-4FE2-A1EC-E4353749404C}" presName="srcNode" presStyleLbl="node1" presStyleIdx="0" presStyleCnt="4"/>
      <dgm:spPr/>
    </dgm:pt>
    <dgm:pt modelId="{90981029-D151-48F6-AA35-E59E5BB8398E}" type="pres">
      <dgm:prSet presAssocID="{89842090-0509-4FE2-A1EC-E4353749404C}" presName="conn" presStyleLbl="parChTrans1D2" presStyleIdx="0" presStyleCnt="1"/>
      <dgm:spPr/>
    </dgm:pt>
    <dgm:pt modelId="{828F8624-5E0F-475E-86D2-F35D9E261CED}" type="pres">
      <dgm:prSet presAssocID="{89842090-0509-4FE2-A1EC-E4353749404C}" presName="extraNode" presStyleLbl="node1" presStyleIdx="0" presStyleCnt="4"/>
      <dgm:spPr/>
    </dgm:pt>
    <dgm:pt modelId="{334CABFF-69A8-4C45-BF30-A4C5EFB70E89}" type="pres">
      <dgm:prSet presAssocID="{89842090-0509-4FE2-A1EC-E4353749404C}" presName="dstNode" presStyleLbl="node1" presStyleIdx="0" presStyleCnt="4"/>
      <dgm:spPr/>
    </dgm:pt>
    <dgm:pt modelId="{7CFA6937-8DD8-451F-9C13-1AFBCC2C6ED9}" type="pres">
      <dgm:prSet presAssocID="{96D4E869-BB7B-4AD5-9DF1-ED5E92F24280}" presName="text_1" presStyleLbl="node1" presStyleIdx="0" presStyleCnt="4">
        <dgm:presLayoutVars>
          <dgm:bulletEnabled val="1"/>
        </dgm:presLayoutVars>
      </dgm:prSet>
      <dgm:spPr/>
    </dgm:pt>
    <dgm:pt modelId="{FDBEDB88-9A55-422D-B241-2D834ABAAA3C}" type="pres">
      <dgm:prSet presAssocID="{96D4E869-BB7B-4AD5-9DF1-ED5E92F24280}" presName="accent_1" presStyleCnt="0"/>
      <dgm:spPr/>
    </dgm:pt>
    <dgm:pt modelId="{574885B6-FAAA-412A-B980-9849EBAA93CB}" type="pres">
      <dgm:prSet presAssocID="{96D4E869-BB7B-4AD5-9DF1-ED5E92F24280}" presName="accentRepeatNode" presStyleLbl="solidFgAcc1" presStyleIdx="0" presStyleCnt="4"/>
      <dgm:spPr/>
    </dgm:pt>
    <dgm:pt modelId="{2795DC5A-8F40-4956-9758-6677F4CD761E}" type="pres">
      <dgm:prSet presAssocID="{0056E4F2-9975-4935-99B6-37E576A774E1}" presName="text_2" presStyleLbl="node1" presStyleIdx="1" presStyleCnt="4">
        <dgm:presLayoutVars>
          <dgm:bulletEnabled val="1"/>
        </dgm:presLayoutVars>
      </dgm:prSet>
      <dgm:spPr/>
    </dgm:pt>
    <dgm:pt modelId="{BEEFDA6C-3E2A-4B12-935B-6B03D4AD1234}" type="pres">
      <dgm:prSet presAssocID="{0056E4F2-9975-4935-99B6-37E576A774E1}" presName="accent_2" presStyleCnt="0"/>
      <dgm:spPr/>
    </dgm:pt>
    <dgm:pt modelId="{34C8A27D-0B12-4524-AA4F-79D1B5FA5755}" type="pres">
      <dgm:prSet presAssocID="{0056E4F2-9975-4935-99B6-37E576A774E1}" presName="accentRepeatNode" presStyleLbl="solidFgAcc1" presStyleIdx="1" presStyleCnt="4"/>
      <dgm:spPr/>
    </dgm:pt>
    <dgm:pt modelId="{ABF07FFB-01BC-48D4-9D5C-7438AB23884F}" type="pres">
      <dgm:prSet presAssocID="{31617C27-7820-49E4-9E90-FF561619A188}" presName="text_3" presStyleLbl="node1" presStyleIdx="2" presStyleCnt="4">
        <dgm:presLayoutVars>
          <dgm:bulletEnabled val="1"/>
        </dgm:presLayoutVars>
      </dgm:prSet>
      <dgm:spPr/>
    </dgm:pt>
    <dgm:pt modelId="{6584D5A2-2F37-42FA-926D-5E1BA87D2B29}" type="pres">
      <dgm:prSet presAssocID="{31617C27-7820-49E4-9E90-FF561619A188}" presName="accent_3" presStyleCnt="0"/>
      <dgm:spPr/>
    </dgm:pt>
    <dgm:pt modelId="{CCE59041-8930-4368-BBE1-62309BF7ECE3}" type="pres">
      <dgm:prSet presAssocID="{31617C27-7820-49E4-9E90-FF561619A188}" presName="accentRepeatNode" presStyleLbl="solidFgAcc1" presStyleIdx="2" presStyleCnt="4">
        <dgm:style>
          <a:lnRef idx="2">
            <a:schemeClr val="accent1"/>
          </a:lnRef>
          <a:fillRef idx="1">
            <a:schemeClr val="lt1"/>
          </a:fillRef>
          <a:effectRef idx="0">
            <a:schemeClr val="accent1"/>
          </a:effectRef>
          <a:fontRef idx="minor">
            <a:schemeClr val="dk1"/>
          </a:fontRef>
        </dgm:style>
      </dgm:prSet>
      <dgm:spPr/>
    </dgm:pt>
    <dgm:pt modelId="{89CD9617-5ADD-4857-AC89-8C47D70E3523}" type="pres">
      <dgm:prSet presAssocID="{46CE536F-FF45-4599-82C1-708BA5AF7532}" presName="text_4" presStyleLbl="node1" presStyleIdx="3" presStyleCnt="4">
        <dgm:presLayoutVars>
          <dgm:bulletEnabled val="1"/>
        </dgm:presLayoutVars>
      </dgm:prSet>
      <dgm:spPr/>
    </dgm:pt>
    <dgm:pt modelId="{8080A452-A289-4973-94C2-0F3D98AF13DA}" type="pres">
      <dgm:prSet presAssocID="{46CE536F-FF45-4599-82C1-708BA5AF7532}" presName="accent_4" presStyleCnt="0"/>
      <dgm:spPr/>
    </dgm:pt>
    <dgm:pt modelId="{9C19976E-3B85-4D66-BAD3-649F1C587148}" type="pres">
      <dgm:prSet presAssocID="{46CE536F-FF45-4599-82C1-708BA5AF7532}" presName="accentRepeatNode" presStyleLbl="solidFgAcc1" presStyleIdx="3" presStyleCnt="4"/>
      <dgm:spPr/>
    </dgm:pt>
  </dgm:ptLst>
  <dgm:cxnLst>
    <dgm:cxn modelId="{88D0BE1F-1C92-4A9E-9881-188FB703713E}" type="presOf" srcId="{96D4E869-BB7B-4AD5-9DF1-ED5E92F24280}" destId="{7CFA6937-8DD8-451F-9C13-1AFBCC2C6ED9}" srcOrd="0" destOrd="0" presId="urn:microsoft.com/office/officeart/2008/layout/VerticalCurvedList"/>
    <dgm:cxn modelId="{66767427-192A-41F8-941D-A94BE4FFB2C0}" srcId="{89842090-0509-4FE2-A1EC-E4353749404C}" destId="{96D4E869-BB7B-4AD5-9DF1-ED5E92F24280}" srcOrd="0" destOrd="0" parTransId="{98498800-DBFF-41B8-90EF-DDA76FE3F089}" sibTransId="{2E246D46-6E3C-401D-9F28-62643EB6EAE3}"/>
    <dgm:cxn modelId="{1BDC6B30-FB5A-4CDB-B1BA-8025372131B3}" type="presOf" srcId="{46CE536F-FF45-4599-82C1-708BA5AF7532}" destId="{89CD9617-5ADD-4857-AC89-8C47D70E3523}" srcOrd="0" destOrd="0" presId="urn:microsoft.com/office/officeart/2008/layout/VerticalCurvedList"/>
    <dgm:cxn modelId="{67225179-39C8-49EC-BF2E-598BD4B29CF9}" type="presOf" srcId="{0056E4F2-9975-4935-99B6-37E576A774E1}" destId="{2795DC5A-8F40-4956-9758-6677F4CD761E}" srcOrd="0" destOrd="0" presId="urn:microsoft.com/office/officeart/2008/layout/VerticalCurvedList"/>
    <dgm:cxn modelId="{0E43687C-2E5D-4EC8-BD77-2C2D0A481B36}" type="presOf" srcId="{31617C27-7820-49E4-9E90-FF561619A188}" destId="{ABF07FFB-01BC-48D4-9D5C-7438AB23884F}" srcOrd="0" destOrd="0" presId="urn:microsoft.com/office/officeart/2008/layout/VerticalCurvedList"/>
    <dgm:cxn modelId="{EFEFEA7C-8B76-462C-8779-1A6A767C7EFC}" type="presOf" srcId="{2E246D46-6E3C-401D-9F28-62643EB6EAE3}" destId="{90981029-D151-48F6-AA35-E59E5BB8398E}" srcOrd="0" destOrd="0" presId="urn:microsoft.com/office/officeart/2008/layout/VerticalCurvedList"/>
    <dgm:cxn modelId="{52FA9D83-CC1E-4648-984B-E819CFB936D9}" type="presOf" srcId="{89842090-0509-4FE2-A1EC-E4353749404C}" destId="{4802091F-9410-4901-9662-3E0F7EAA22A8}" srcOrd="0" destOrd="0" presId="urn:microsoft.com/office/officeart/2008/layout/VerticalCurvedList"/>
    <dgm:cxn modelId="{645253B5-6CC9-43B2-84E6-997E8D3BB7C0}" srcId="{89842090-0509-4FE2-A1EC-E4353749404C}" destId="{0056E4F2-9975-4935-99B6-37E576A774E1}" srcOrd="1" destOrd="0" parTransId="{D6AA0CC3-EAC9-4F89-9B5C-DE121A3FB352}" sibTransId="{66881D3D-B46F-4113-9FD4-D88FD51985BB}"/>
    <dgm:cxn modelId="{806899C2-689B-4AF7-AD0E-BDFCEF575831}" srcId="{89842090-0509-4FE2-A1EC-E4353749404C}" destId="{31617C27-7820-49E4-9E90-FF561619A188}" srcOrd="2" destOrd="0" parTransId="{8D6A226A-E65A-4C2F-96DA-74DB6165F9A8}" sibTransId="{24C283AE-F5E4-4047-84C1-EEF26C634AFB}"/>
    <dgm:cxn modelId="{883EBDD8-638F-4065-A0F8-07AB13E8ADF5}" srcId="{89842090-0509-4FE2-A1EC-E4353749404C}" destId="{46CE536F-FF45-4599-82C1-708BA5AF7532}" srcOrd="3" destOrd="0" parTransId="{3BF3A8AD-A7E9-427A-AEFB-2FDA6DBB264C}" sibTransId="{0113C7C0-5568-4685-8DEA-7C85F0F7EEFA}"/>
    <dgm:cxn modelId="{27BFAD62-35C0-4407-A853-81376B875B1A}" type="presParOf" srcId="{4802091F-9410-4901-9662-3E0F7EAA22A8}" destId="{B1769CD6-4124-4631-BE7D-F7B71F4178E2}" srcOrd="0" destOrd="0" presId="urn:microsoft.com/office/officeart/2008/layout/VerticalCurvedList"/>
    <dgm:cxn modelId="{9C7E5650-E8ED-435F-B1AC-768D07D1DE85}" type="presParOf" srcId="{B1769CD6-4124-4631-BE7D-F7B71F4178E2}" destId="{B2197A97-9CC2-4CD2-BBB2-0958D279B6C5}" srcOrd="0" destOrd="0" presId="urn:microsoft.com/office/officeart/2008/layout/VerticalCurvedList"/>
    <dgm:cxn modelId="{C59D1349-0252-4380-98A7-8DF565EA9111}" type="presParOf" srcId="{B2197A97-9CC2-4CD2-BBB2-0958D279B6C5}" destId="{B61A1A3B-80DC-4524-8A1F-5713C7012556}" srcOrd="0" destOrd="0" presId="urn:microsoft.com/office/officeart/2008/layout/VerticalCurvedList"/>
    <dgm:cxn modelId="{E8ED2E23-BE92-4B37-A853-9BD4518A5C19}" type="presParOf" srcId="{B2197A97-9CC2-4CD2-BBB2-0958D279B6C5}" destId="{90981029-D151-48F6-AA35-E59E5BB8398E}" srcOrd="1" destOrd="0" presId="urn:microsoft.com/office/officeart/2008/layout/VerticalCurvedList"/>
    <dgm:cxn modelId="{4CE33C8A-3A6C-4CEA-9E53-381734B99578}" type="presParOf" srcId="{B2197A97-9CC2-4CD2-BBB2-0958D279B6C5}" destId="{828F8624-5E0F-475E-86D2-F35D9E261CED}" srcOrd="2" destOrd="0" presId="urn:microsoft.com/office/officeart/2008/layout/VerticalCurvedList"/>
    <dgm:cxn modelId="{D1F0BB85-9A2B-42C7-9E24-E5F11FCA4866}" type="presParOf" srcId="{B2197A97-9CC2-4CD2-BBB2-0958D279B6C5}" destId="{334CABFF-69A8-4C45-BF30-A4C5EFB70E89}" srcOrd="3" destOrd="0" presId="urn:microsoft.com/office/officeart/2008/layout/VerticalCurvedList"/>
    <dgm:cxn modelId="{1014C650-BF3E-4D54-B590-C1B99194A02F}" type="presParOf" srcId="{B1769CD6-4124-4631-BE7D-F7B71F4178E2}" destId="{7CFA6937-8DD8-451F-9C13-1AFBCC2C6ED9}" srcOrd="1" destOrd="0" presId="urn:microsoft.com/office/officeart/2008/layout/VerticalCurvedList"/>
    <dgm:cxn modelId="{8483A69E-D65F-4F96-A55B-ECE11B0A6B03}" type="presParOf" srcId="{B1769CD6-4124-4631-BE7D-F7B71F4178E2}" destId="{FDBEDB88-9A55-422D-B241-2D834ABAAA3C}" srcOrd="2" destOrd="0" presId="urn:microsoft.com/office/officeart/2008/layout/VerticalCurvedList"/>
    <dgm:cxn modelId="{FE0711B5-BCB8-4DC7-9364-AF180EEB7478}" type="presParOf" srcId="{FDBEDB88-9A55-422D-B241-2D834ABAAA3C}" destId="{574885B6-FAAA-412A-B980-9849EBAA93CB}" srcOrd="0" destOrd="0" presId="urn:microsoft.com/office/officeart/2008/layout/VerticalCurvedList"/>
    <dgm:cxn modelId="{2AAA2440-1BCB-44BC-BAF6-176D621B8802}" type="presParOf" srcId="{B1769CD6-4124-4631-BE7D-F7B71F4178E2}" destId="{2795DC5A-8F40-4956-9758-6677F4CD761E}" srcOrd="3" destOrd="0" presId="urn:microsoft.com/office/officeart/2008/layout/VerticalCurvedList"/>
    <dgm:cxn modelId="{F9AB65CD-6343-4786-A165-226BA25D3CEA}" type="presParOf" srcId="{B1769CD6-4124-4631-BE7D-F7B71F4178E2}" destId="{BEEFDA6C-3E2A-4B12-935B-6B03D4AD1234}" srcOrd="4" destOrd="0" presId="urn:microsoft.com/office/officeart/2008/layout/VerticalCurvedList"/>
    <dgm:cxn modelId="{10BF8293-278A-4F10-84DC-75A9AE5CBF34}" type="presParOf" srcId="{BEEFDA6C-3E2A-4B12-935B-6B03D4AD1234}" destId="{34C8A27D-0B12-4524-AA4F-79D1B5FA5755}" srcOrd="0" destOrd="0" presId="urn:microsoft.com/office/officeart/2008/layout/VerticalCurvedList"/>
    <dgm:cxn modelId="{F616B8A7-E717-4B02-B72C-5900FC3CB973}" type="presParOf" srcId="{B1769CD6-4124-4631-BE7D-F7B71F4178E2}" destId="{ABF07FFB-01BC-48D4-9D5C-7438AB23884F}" srcOrd="5" destOrd="0" presId="urn:microsoft.com/office/officeart/2008/layout/VerticalCurvedList"/>
    <dgm:cxn modelId="{F4BC9B73-222A-4979-A798-6C2D6BE74F95}" type="presParOf" srcId="{B1769CD6-4124-4631-BE7D-F7B71F4178E2}" destId="{6584D5A2-2F37-42FA-926D-5E1BA87D2B29}" srcOrd="6" destOrd="0" presId="urn:microsoft.com/office/officeart/2008/layout/VerticalCurvedList"/>
    <dgm:cxn modelId="{99B54326-2F2F-40BF-BE1A-3460176B1D44}" type="presParOf" srcId="{6584D5A2-2F37-42FA-926D-5E1BA87D2B29}" destId="{CCE59041-8930-4368-BBE1-62309BF7ECE3}" srcOrd="0" destOrd="0" presId="urn:microsoft.com/office/officeart/2008/layout/VerticalCurvedList"/>
    <dgm:cxn modelId="{F0C0F4E0-83B2-45A2-BFE2-BEA7B249A3CA}" type="presParOf" srcId="{B1769CD6-4124-4631-BE7D-F7B71F4178E2}" destId="{89CD9617-5ADD-4857-AC89-8C47D70E3523}" srcOrd="7" destOrd="0" presId="urn:microsoft.com/office/officeart/2008/layout/VerticalCurvedList"/>
    <dgm:cxn modelId="{E580F6AD-8187-4EF3-88CE-D4EDD254D721}" type="presParOf" srcId="{B1769CD6-4124-4631-BE7D-F7B71F4178E2}" destId="{8080A452-A289-4973-94C2-0F3D98AF13DA}" srcOrd="8" destOrd="0" presId="urn:microsoft.com/office/officeart/2008/layout/VerticalCurvedList"/>
    <dgm:cxn modelId="{5ADB5F73-D3ED-4192-92D5-DD01439252CF}" type="presParOf" srcId="{8080A452-A289-4973-94C2-0F3D98AF13DA}" destId="{9C19976E-3B85-4D66-BAD3-649F1C5871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842090-0509-4FE2-A1EC-E4353749404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R"/>
        </a:p>
      </dgm:t>
    </dgm:pt>
    <dgm:pt modelId="{2432CFE8-4A46-4A93-B298-CFA080C36267}">
      <dgm:prSet phldrT="[Texto]" custT="1"/>
      <dgm:spPr/>
      <dgm:t>
        <a:bodyPr/>
        <a:lstStyle/>
        <a:p>
          <a:r>
            <a:rPr lang="es-MX" sz="1600" dirty="0">
              <a:solidFill>
                <a:srgbClr val="002060"/>
              </a:solidFill>
            </a:rPr>
            <a:t>Apoyo a la gobernabilidad y el diálogo social local; </a:t>
          </a:r>
          <a:endParaRPr lang="es-CR" sz="1600" dirty="0">
            <a:solidFill>
              <a:srgbClr val="002060"/>
            </a:solidFill>
          </a:endParaRPr>
        </a:p>
      </dgm:t>
    </dgm:pt>
    <dgm:pt modelId="{9B312018-DB55-4C62-8142-A2EDC83CB66C}" type="parTrans" cxnId="{ED47F694-1D43-4D13-89ED-2D26B1014266}">
      <dgm:prSet/>
      <dgm:spPr/>
      <dgm:t>
        <a:bodyPr/>
        <a:lstStyle/>
        <a:p>
          <a:endParaRPr lang="es-CR" sz="1600">
            <a:solidFill>
              <a:srgbClr val="002060"/>
            </a:solidFill>
          </a:endParaRPr>
        </a:p>
      </dgm:t>
    </dgm:pt>
    <dgm:pt modelId="{50DACEEF-7F32-4DBD-97CA-078525FA9A38}" type="sibTrans" cxnId="{ED47F694-1D43-4D13-89ED-2D26B1014266}">
      <dgm:prSet/>
      <dgm:spPr/>
      <dgm:t>
        <a:bodyPr/>
        <a:lstStyle/>
        <a:p>
          <a:endParaRPr lang="es-CR" sz="1600">
            <a:solidFill>
              <a:srgbClr val="002060"/>
            </a:solidFill>
          </a:endParaRPr>
        </a:p>
      </dgm:t>
    </dgm:pt>
    <dgm:pt modelId="{2DF4478C-79AF-4BE1-BD0E-ECF01E3A935B}">
      <dgm:prSet custT="1"/>
      <dgm:spPr/>
      <dgm:t>
        <a:bodyPr/>
        <a:lstStyle/>
        <a:p>
          <a:r>
            <a:rPr lang="es-ES_tradnl" sz="1600" dirty="0">
              <a:solidFill>
                <a:srgbClr val="002060"/>
              </a:solidFill>
            </a:rPr>
            <a:t>Asistencia técnica para la implementación de las medidas de blindaje acordadas. </a:t>
          </a:r>
        </a:p>
      </dgm:t>
    </dgm:pt>
    <dgm:pt modelId="{C254AF37-9787-457E-91FA-ACBE63360F9E}" type="parTrans" cxnId="{F7E2C27D-4309-45B6-AA3E-149DD4D270AB}">
      <dgm:prSet/>
      <dgm:spPr/>
      <dgm:t>
        <a:bodyPr/>
        <a:lstStyle/>
        <a:p>
          <a:endParaRPr lang="es-CR" sz="1600">
            <a:solidFill>
              <a:srgbClr val="002060"/>
            </a:solidFill>
          </a:endParaRPr>
        </a:p>
      </dgm:t>
    </dgm:pt>
    <dgm:pt modelId="{87F4F8F1-2E12-4DF0-86C8-3DB4BF69D35B}" type="sibTrans" cxnId="{F7E2C27D-4309-45B6-AA3E-149DD4D270AB}">
      <dgm:prSet/>
      <dgm:spPr/>
      <dgm:t>
        <a:bodyPr/>
        <a:lstStyle/>
        <a:p>
          <a:endParaRPr lang="es-CR" sz="1600">
            <a:solidFill>
              <a:srgbClr val="002060"/>
            </a:solidFill>
          </a:endParaRPr>
        </a:p>
      </dgm:t>
    </dgm:pt>
    <dgm:pt modelId="{27E4C4DE-8976-4832-A3BF-109E7DAB6E11}">
      <dgm:prSet custT="1"/>
      <dgm:spPr/>
      <dgm:t>
        <a:bodyPr/>
        <a:lstStyle/>
        <a:p>
          <a:r>
            <a:rPr lang="es-MX" sz="1600" dirty="0">
              <a:solidFill>
                <a:srgbClr val="002060"/>
              </a:solidFill>
            </a:rPr>
            <a:t>Acceso, disposición y transferencia de los conocimientos sobre mejores prácticas y lecciones aprendidas entre los distintos municipios beneficiarios con el mecanismo</a:t>
          </a:r>
          <a:r>
            <a:rPr lang="es-ES_tradnl" sz="1600" dirty="0">
              <a:solidFill>
                <a:srgbClr val="002060"/>
              </a:solidFill>
            </a:rPr>
            <a:t>; </a:t>
          </a:r>
        </a:p>
      </dgm:t>
    </dgm:pt>
    <dgm:pt modelId="{C0F8CE2A-7876-4EAB-91CD-8E441011092C}" type="parTrans" cxnId="{08CCA6FD-826F-4162-8B9D-6AA2217EA8E6}">
      <dgm:prSet/>
      <dgm:spPr/>
      <dgm:t>
        <a:bodyPr/>
        <a:lstStyle/>
        <a:p>
          <a:endParaRPr lang="es-CR" sz="1600">
            <a:solidFill>
              <a:srgbClr val="002060"/>
            </a:solidFill>
          </a:endParaRPr>
        </a:p>
      </dgm:t>
    </dgm:pt>
    <dgm:pt modelId="{CCA430F6-175A-4AE1-8BD5-A483CC03EFC3}" type="sibTrans" cxnId="{08CCA6FD-826F-4162-8B9D-6AA2217EA8E6}">
      <dgm:prSet/>
      <dgm:spPr/>
      <dgm:t>
        <a:bodyPr/>
        <a:lstStyle/>
        <a:p>
          <a:endParaRPr lang="es-CR" sz="1600">
            <a:solidFill>
              <a:srgbClr val="002060"/>
            </a:solidFill>
          </a:endParaRPr>
        </a:p>
      </dgm:t>
    </dgm:pt>
    <dgm:pt modelId="{6B8CEC9F-5DE9-49DF-864D-7F2A37405F02}">
      <dgm:prSet custT="1"/>
      <dgm:spPr/>
      <dgm:t>
        <a:bodyPr/>
        <a:lstStyle/>
        <a:p>
          <a:r>
            <a:rPr lang="es-MX" sz="1600" dirty="0">
              <a:solidFill>
                <a:srgbClr val="002060"/>
              </a:solidFill>
            </a:rPr>
            <a:t>Monitoreo, reporte y verificación (MRV) local de la implementación de la gestión integral del riesgo y las medidas de blindaje con base en la información actualizada de las condiciones y fenómenos hidrometeorológicos, sismológicos y otros fenómenos naturales, relacionado con el sistema del MRV a nivel nacional</a:t>
          </a:r>
          <a:r>
            <a:rPr lang="es-ES_tradnl" sz="1600" dirty="0">
              <a:solidFill>
                <a:srgbClr val="002060"/>
              </a:solidFill>
            </a:rPr>
            <a:t>.</a:t>
          </a:r>
        </a:p>
      </dgm:t>
    </dgm:pt>
    <dgm:pt modelId="{F9D6F955-EAE9-428F-9282-C6CEA13860E3}" type="parTrans" cxnId="{998A5D2A-68D1-4079-9B0F-45B52819508E}">
      <dgm:prSet/>
      <dgm:spPr/>
      <dgm:t>
        <a:bodyPr/>
        <a:lstStyle/>
        <a:p>
          <a:endParaRPr lang="es-CR"/>
        </a:p>
      </dgm:t>
    </dgm:pt>
    <dgm:pt modelId="{77A27B2E-5A1E-492E-8C9F-8496CB3BAD91}" type="sibTrans" cxnId="{998A5D2A-68D1-4079-9B0F-45B52819508E}">
      <dgm:prSet/>
      <dgm:spPr/>
      <dgm:t>
        <a:bodyPr/>
        <a:lstStyle/>
        <a:p>
          <a:endParaRPr lang="es-CR"/>
        </a:p>
      </dgm:t>
    </dgm:pt>
    <dgm:pt modelId="{4802091F-9410-4901-9662-3E0F7EAA22A8}" type="pres">
      <dgm:prSet presAssocID="{89842090-0509-4FE2-A1EC-E4353749404C}" presName="Name0" presStyleCnt="0">
        <dgm:presLayoutVars>
          <dgm:chMax val="7"/>
          <dgm:chPref val="7"/>
          <dgm:dir/>
        </dgm:presLayoutVars>
      </dgm:prSet>
      <dgm:spPr/>
    </dgm:pt>
    <dgm:pt modelId="{B1769CD6-4124-4631-BE7D-F7B71F4178E2}" type="pres">
      <dgm:prSet presAssocID="{89842090-0509-4FE2-A1EC-E4353749404C}" presName="Name1" presStyleCnt="0"/>
      <dgm:spPr/>
    </dgm:pt>
    <dgm:pt modelId="{B2197A97-9CC2-4CD2-BBB2-0958D279B6C5}" type="pres">
      <dgm:prSet presAssocID="{89842090-0509-4FE2-A1EC-E4353749404C}" presName="cycle" presStyleCnt="0"/>
      <dgm:spPr/>
    </dgm:pt>
    <dgm:pt modelId="{B61A1A3B-80DC-4524-8A1F-5713C7012556}" type="pres">
      <dgm:prSet presAssocID="{89842090-0509-4FE2-A1EC-E4353749404C}" presName="srcNode" presStyleLbl="node1" presStyleIdx="0" presStyleCnt="4"/>
      <dgm:spPr/>
    </dgm:pt>
    <dgm:pt modelId="{90981029-D151-48F6-AA35-E59E5BB8398E}" type="pres">
      <dgm:prSet presAssocID="{89842090-0509-4FE2-A1EC-E4353749404C}" presName="conn" presStyleLbl="parChTrans1D2" presStyleIdx="0" presStyleCnt="1"/>
      <dgm:spPr/>
    </dgm:pt>
    <dgm:pt modelId="{828F8624-5E0F-475E-86D2-F35D9E261CED}" type="pres">
      <dgm:prSet presAssocID="{89842090-0509-4FE2-A1EC-E4353749404C}" presName="extraNode" presStyleLbl="node1" presStyleIdx="0" presStyleCnt="4"/>
      <dgm:spPr/>
    </dgm:pt>
    <dgm:pt modelId="{334CABFF-69A8-4C45-BF30-A4C5EFB70E89}" type="pres">
      <dgm:prSet presAssocID="{89842090-0509-4FE2-A1EC-E4353749404C}" presName="dstNode" presStyleLbl="node1" presStyleIdx="0" presStyleCnt="4"/>
      <dgm:spPr/>
    </dgm:pt>
    <dgm:pt modelId="{AA351322-F562-457A-AE0C-F464DB98BD7A}" type="pres">
      <dgm:prSet presAssocID="{2432CFE8-4A46-4A93-B298-CFA080C36267}" presName="text_1" presStyleLbl="node1" presStyleIdx="0" presStyleCnt="4">
        <dgm:presLayoutVars>
          <dgm:bulletEnabled val="1"/>
        </dgm:presLayoutVars>
      </dgm:prSet>
      <dgm:spPr/>
    </dgm:pt>
    <dgm:pt modelId="{C7F9742B-4972-495B-96B8-6BAD3A78CAFE}" type="pres">
      <dgm:prSet presAssocID="{2432CFE8-4A46-4A93-B298-CFA080C36267}" presName="accent_1" presStyleCnt="0"/>
      <dgm:spPr/>
    </dgm:pt>
    <dgm:pt modelId="{80466A47-A105-4FF1-9A5A-CF352F2A6A28}" type="pres">
      <dgm:prSet presAssocID="{2432CFE8-4A46-4A93-B298-CFA080C36267}" presName="accentRepeatNode" presStyleLbl="solidFgAcc1" presStyleIdx="0" presStyleCnt="4"/>
      <dgm:spPr/>
    </dgm:pt>
    <dgm:pt modelId="{A10B86F7-21B5-4D95-8BEF-211AE9752E0C}" type="pres">
      <dgm:prSet presAssocID="{2DF4478C-79AF-4BE1-BD0E-ECF01E3A935B}" presName="text_2" presStyleLbl="node1" presStyleIdx="1" presStyleCnt="4">
        <dgm:presLayoutVars>
          <dgm:bulletEnabled val="1"/>
        </dgm:presLayoutVars>
      </dgm:prSet>
      <dgm:spPr/>
    </dgm:pt>
    <dgm:pt modelId="{906EE15B-0219-457D-9883-9111B0FFE548}" type="pres">
      <dgm:prSet presAssocID="{2DF4478C-79AF-4BE1-BD0E-ECF01E3A935B}" presName="accent_2" presStyleCnt="0"/>
      <dgm:spPr/>
    </dgm:pt>
    <dgm:pt modelId="{0C7FE55A-F386-4B8A-B0F5-069023690228}" type="pres">
      <dgm:prSet presAssocID="{2DF4478C-79AF-4BE1-BD0E-ECF01E3A935B}" presName="accentRepeatNode" presStyleLbl="solidFgAcc1" presStyleIdx="1" presStyleCnt="4"/>
      <dgm:spPr/>
    </dgm:pt>
    <dgm:pt modelId="{228BBE71-BEDB-413B-8BD1-5F9A262993CE}" type="pres">
      <dgm:prSet presAssocID="{27E4C4DE-8976-4832-A3BF-109E7DAB6E11}" presName="text_3" presStyleLbl="node1" presStyleIdx="2" presStyleCnt="4">
        <dgm:presLayoutVars>
          <dgm:bulletEnabled val="1"/>
        </dgm:presLayoutVars>
      </dgm:prSet>
      <dgm:spPr/>
    </dgm:pt>
    <dgm:pt modelId="{6953924A-9D01-4CF4-A95F-2A32EA4503CE}" type="pres">
      <dgm:prSet presAssocID="{27E4C4DE-8976-4832-A3BF-109E7DAB6E11}" presName="accent_3" presStyleCnt="0"/>
      <dgm:spPr/>
    </dgm:pt>
    <dgm:pt modelId="{1F4455E2-4503-4E6C-8A4F-C75B0DBEBEB7}" type="pres">
      <dgm:prSet presAssocID="{27E4C4DE-8976-4832-A3BF-109E7DAB6E11}" presName="accentRepeatNode" presStyleLbl="solidFgAcc1" presStyleIdx="2" presStyleCnt="4">
        <dgm:style>
          <a:lnRef idx="2">
            <a:schemeClr val="accent1"/>
          </a:lnRef>
          <a:fillRef idx="1">
            <a:schemeClr val="lt1"/>
          </a:fillRef>
          <a:effectRef idx="0">
            <a:schemeClr val="accent1"/>
          </a:effectRef>
          <a:fontRef idx="minor">
            <a:schemeClr val="dk1"/>
          </a:fontRef>
        </dgm:style>
      </dgm:prSet>
      <dgm:spPr/>
    </dgm:pt>
    <dgm:pt modelId="{1A670010-44DD-4A83-9298-AD060091E5D3}" type="pres">
      <dgm:prSet presAssocID="{6B8CEC9F-5DE9-49DF-864D-7F2A37405F02}" presName="text_4" presStyleLbl="node1" presStyleIdx="3" presStyleCnt="4" custScaleY="149297">
        <dgm:presLayoutVars>
          <dgm:bulletEnabled val="1"/>
        </dgm:presLayoutVars>
      </dgm:prSet>
      <dgm:spPr/>
    </dgm:pt>
    <dgm:pt modelId="{3883929B-CB9B-49F8-9769-5EB2E72BF7F7}" type="pres">
      <dgm:prSet presAssocID="{6B8CEC9F-5DE9-49DF-864D-7F2A37405F02}" presName="accent_4" presStyleCnt="0"/>
      <dgm:spPr/>
    </dgm:pt>
    <dgm:pt modelId="{09C4BCBA-6558-4281-A4AE-5D84515CF23E}" type="pres">
      <dgm:prSet presAssocID="{6B8CEC9F-5DE9-49DF-864D-7F2A37405F02}" presName="accentRepeatNode" presStyleLbl="solidFgAcc1" presStyleIdx="3" presStyleCnt="4"/>
      <dgm:spPr/>
    </dgm:pt>
  </dgm:ptLst>
  <dgm:cxnLst>
    <dgm:cxn modelId="{A4F07608-AD41-4F04-871B-8499E9682E52}" type="presOf" srcId="{27E4C4DE-8976-4832-A3BF-109E7DAB6E11}" destId="{228BBE71-BEDB-413B-8BD1-5F9A262993CE}" srcOrd="0" destOrd="0" presId="urn:microsoft.com/office/officeart/2008/layout/VerticalCurvedList"/>
    <dgm:cxn modelId="{998A5D2A-68D1-4079-9B0F-45B52819508E}" srcId="{89842090-0509-4FE2-A1EC-E4353749404C}" destId="{6B8CEC9F-5DE9-49DF-864D-7F2A37405F02}" srcOrd="3" destOrd="0" parTransId="{F9D6F955-EAE9-428F-9282-C6CEA13860E3}" sibTransId="{77A27B2E-5A1E-492E-8C9F-8496CB3BAD91}"/>
    <dgm:cxn modelId="{21A63F2F-0F21-469A-A047-32E5E616376B}" type="presOf" srcId="{6B8CEC9F-5DE9-49DF-864D-7F2A37405F02}" destId="{1A670010-44DD-4A83-9298-AD060091E5D3}" srcOrd="0" destOrd="0" presId="urn:microsoft.com/office/officeart/2008/layout/VerticalCurvedList"/>
    <dgm:cxn modelId="{F7E2C27D-4309-45B6-AA3E-149DD4D270AB}" srcId="{89842090-0509-4FE2-A1EC-E4353749404C}" destId="{2DF4478C-79AF-4BE1-BD0E-ECF01E3A935B}" srcOrd="1" destOrd="0" parTransId="{C254AF37-9787-457E-91FA-ACBE63360F9E}" sibTransId="{87F4F8F1-2E12-4DF0-86C8-3DB4BF69D35B}"/>
    <dgm:cxn modelId="{699B0E92-F072-462A-A76F-0343BEA83F29}" type="presOf" srcId="{50DACEEF-7F32-4DBD-97CA-078525FA9A38}" destId="{90981029-D151-48F6-AA35-E59E5BB8398E}" srcOrd="0" destOrd="0" presId="urn:microsoft.com/office/officeart/2008/layout/VerticalCurvedList"/>
    <dgm:cxn modelId="{67562492-2DD5-4722-A581-3741CDD0C4D4}" type="presOf" srcId="{89842090-0509-4FE2-A1EC-E4353749404C}" destId="{4802091F-9410-4901-9662-3E0F7EAA22A8}" srcOrd="0" destOrd="0" presId="urn:microsoft.com/office/officeart/2008/layout/VerticalCurvedList"/>
    <dgm:cxn modelId="{ED47F694-1D43-4D13-89ED-2D26B1014266}" srcId="{89842090-0509-4FE2-A1EC-E4353749404C}" destId="{2432CFE8-4A46-4A93-B298-CFA080C36267}" srcOrd="0" destOrd="0" parTransId="{9B312018-DB55-4C62-8142-A2EDC83CB66C}" sibTransId="{50DACEEF-7F32-4DBD-97CA-078525FA9A38}"/>
    <dgm:cxn modelId="{8E7441D1-5941-469B-9902-314E048AA630}" type="presOf" srcId="{2DF4478C-79AF-4BE1-BD0E-ECF01E3A935B}" destId="{A10B86F7-21B5-4D95-8BEF-211AE9752E0C}" srcOrd="0" destOrd="0" presId="urn:microsoft.com/office/officeart/2008/layout/VerticalCurvedList"/>
    <dgm:cxn modelId="{C0CDF7DF-4110-49C4-AAA4-3CAA2AD9A61A}" type="presOf" srcId="{2432CFE8-4A46-4A93-B298-CFA080C36267}" destId="{AA351322-F562-457A-AE0C-F464DB98BD7A}" srcOrd="0" destOrd="0" presId="urn:microsoft.com/office/officeart/2008/layout/VerticalCurvedList"/>
    <dgm:cxn modelId="{08CCA6FD-826F-4162-8B9D-6AA2217EA8E6}" srcId="{89842090-0509-4FE2-A1EC-E4353749404C}" destId="{27E4C4DE-8976-4832-A3BF-109E7DAB6E11}" srcOrd="2" destOrd="0" parTransId="{C0F8CE2A-7876-4EAB-91CD-8E441011092C}" sibTransId="{CCA430F6-175A-4AE1-8BD5-A483CC03EFC3}"/>
    <dgm:cxn modelId="{6CECE137-71B1-4A4A-938A-8B184C5F69D0}" type="presParOf" srcId="{4802091F-9410-4901-9662-3E0F7EAA22A8}" destId="{B1769CD6-4124-4631-BE7D-F7B71F4178E2}" srcOrd="0" destOrd="0" presId="urn:microsoft.com/office/officeart/2008/layout/VerticalCurvedList"/>
    <dgm:cxn modelId="{6BFB4AAC-BC0E-4E97-B361-3B4BA57710A6}" type="presParOf" srcId="{B1769CD6-4124-4631-BE7D-F7B71F4178E2}" destId="{B2197A97-9CC2-4CD2-BBB2-0958D279B6C5}" srcOrd="0" destOrd="0" presId="urn:microsoft.com/office/officeart/2008/layout/VerticalCurvedList"/>
    <dgm:cxn modelId="{D34FECD8-74C3-492B-949F-EE479F4EED6F}" type="presParOf" srcId="{B2197A97-9CC2-4CD2-BBB2-0958D279B6C5}" destId="{B61A1A3B-80DC-4524-8A1F-5713C7012556}" srcOrd="0" destOrd="0" presId="urn:microsoft.com/office/officeart/2008/layout/VerticalCurvedList"/>
    <dgm:cxn modelId="{3E1B9229-B8F7-46FF-9A37-32C61AA577FC}" type="presParOf" srcId="{B2197A97-9CC2-4CD2-BBB2-0958D279B6C5}" destId="{90981029-D151-48F6-AA35-E59E5BB8398E}" srcOrd="1" destOrd="0" presId="urn:microsoft.com/office/officeart/2008/layout/VerticalCurvedList"/>
    <dgm:cxn modelId="{B6A1AE4B-5A6B-415B-928A-AD50CA987D38}" type="presParOf" srcId="{B2197A97-9CC2-4CD2-BBB2-0958D279B6C5}" destId="{828F8624-5E0F-475E-86D2-F35D9E261CED}" srcOrd="2" destOrd="0" presId="urn:microsoft.com/office/officeart/2008/layout/VerticalCurvedList"/>
    <dgm:cxn modelId="{FCC8B4F5-943E-4982-AF67-8B125B026DA3}" type="presParOf" srcId="{B2197A97-9CC2-4CD2-BBB2-0958D279B6C5}" destId="{334CABFF-69A8-4C45-BF30-A4C5EFB70E89}" srcOrd="3" destOrd="0" presId="urn:microsoft.com/office/officeart/2008/layout/VerticalCurvedList"/>
    <dgm:cxn modelId="{E9F1BEFE-14F4-4256-9E73-811FD90F853F}" type="presParOf" srcId="{B1769CD6-4124-4631-BE7D-F7B71F4178E2}" destId="{AA351322-F562-457A-AE0C-F464DB98BD7A}" srcOrd="1" destOrd="0" presId="urn:microsoft.com/office/officeart/2008/layout/VerticalCurvedList"/>
    <dgm:cxn modelId="{36231644-58C3-49B3-99DA-2A5FC4971A97}" type="presParOf" srcId="{B1769CD6-4124-4631-BE7D-F7B71F4178E2}" destId="{C7F9742B-4972-495B-96B8-6BAD3A78CAFE}" srcOrd="2" destOrd="0" presId="urn:microsoft.com/office/officeart/2008/layout/VerticalCurvedList"/>
    <dgm:cxn modelId="{8E7E8AAB-CB46-4F67-B592-E6973F8A5C15}" type="presParOf" srcId="{C7F9742B-4972-495B-96B8-6BAD3A78CAFE}" destId="{80466A47-A105-4FF1-9A5A-CF352F2A6A28}" srcOrd="0" destOrd="0" presId="urn:microsoft.com/office/officeart/2008/layout/VerticalCurvedList"/>
    <dgm:cxn modelId="{1525478B-FBEF-4F4D-ACEF-1CE07BB80ED2}" type="presParOf" srcId="{B1769CD6-4124-4631-BE7D-F7B71F4178E2}" destId="{A10B86F7-21B5-4D95-8BEF-211AE9752E0C}" srcOrd="3" destOrd="0" presId="urn:microsoft.com/office/officeart/2008/layout/VerticalCurvedList"/>
    <dgm:cxn modelId="{FAA53A66-E463-49BB-92E4-4403C6DF98E0}" type="presParOf" srcId="{B1769CD6-4124-4631-BE7D-F7B71F4178E2}" destId="{906EE15B-0219-457D-9883-9111B0FFE548}" srcOrd="4" destOrd="0" presId="urn:microsoft.com/office/officeart/2008/layout/VerticalCurvedList"/>
    <dgm:cxn modelId="{9205BFF5-290F-4192-80AA-634D6E8E8DFE}" type="presParOf" srcId="{906EE15B-0219-457D-9883-9111B0FFE548}" destId="{0C7FE55A-F386-4B8A-B0F5-069023690228}" srcOrd="0" destOrd="0" presId="urn:microsoft.com/office/officeart/2008/layout/VerticalCurvedList"/>
    <dgm:cxn modelId="{E2DEAD5A-5F27-47C1-A458-9D205050A6AA}" type="presParOf" srcId="{B1769CD6-4124-4631-BE7D-F7B71F4178E2}" destId="{228BBE71-BEDB-413B-8BD1-5F9A262993CE}" srcOrd="5" destOrd="0" presId="urn:microsoft.com/office/officeart/2008/layout/VerticalCurvedList"/>
    <dgm:cxn modelId="{1B3E747E-167C-4AFA-A478-7884D00975AB}" type="presParOf" srcId="{B1769CD6-4124-4631-BE7D-F7B71F4178E2}" destId="{6953924A-9D01-4CF4-A95F-2A32EA4503CE}" srcOrd="6" destOrd="0" presId="urn:microsoft.com/office/officeart/2008/layout/VerticalCurvedList"/>
    <dgm:cxn modelId="{B7DBBE45-B80D-43F6-93DD-0E32C41CF249}" type="presParOf" srcId="{6953924A-9D01-4CF4-A95F-2A32EA4503CE}" destId="{1F4455E2-4503-4E6C-8A4F-C75B0DBEBEB7}" srcOrd="0" destOrd="0" presId="urn:microsoft.com/office/officeart/2008/layout/VerticalCurvedList"/>
    <dgm:cxn modelId="{AC6B9337-F6EE-4664-9E65-23EFB7D15D3C}" type="presParOf" srcId="{B1769CD6-4124-4631-BE7D-F7B71F4178E2}" destId="{1A670010-44DD-4A83-9298-AD060091E5D3}" srcOrd="7" destOrd="0" presId="urn:microsoft.com/office/officeart/2008/layout/VerticalCurvedList"/>
    <dgm:cxn modelId="{BFAFFCE6-5919-4CF7-AA15-C3EA428E7288}" type="presParOf" srcId="{B1769CD6-4124-4631-BE7D-F7B71F4178E2}" destId="{3883929B-CB9B-49F8-9769-5EB2E72BF7F7}" srcOrd="8" destOrd="0" presId="urn:microsoft.com/office/officeart/2008/layout/VerticalCurvedList"/>
    <dgm:cxn modelId="{14888A29-F004-4971-9911-A29E5AA5F139}" type="presParOf" srcId="{3883929B-CB9B-49F8-9769-5EB2E72BF7F7}" destId="{09C4BCBA-6558-4281-A4AE-5D84515CF2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7BD748-5D50-4B96-A108-9D500FB31022}" type="doc">
      <dgm:prSet loTypeId="urn:microsoft.com/office/officeart/2005/8/layout/venn1" loCatId="relationship" qsTypeId="urn:microsoft.com/office/officeart/2005/8/quickstyle/simple3" qsCatId="simple" csTypeId="urn:microsoft.com/office/officeart/2005/8/colors/accent1_1" csCatId="accent1" phldr="1"/>
      <dgm:spPr/>
    </dgm:pt>
    <dgm:pt modelId="{7F63E386-83D3-4C22-9214-AE48416E9789}">
      <dgm:prSet phldrT="[Texto]"/>
      <dgm:spPr/>
      <dgm:t>
        <a:bodyPr/>
        <a:lstStyle/>
        <a:p>
          <a:endParaRPr lang="es-CR" dirty="0"/>
        </a:p>
      </dgm:t>
    </dgm:pt>
    <dgm:pt modelId="{91E7CCAA-65B1-4B12-99B4-C687D3645C64}" type="parTrans" cxnId="{5DD53259-B9A1-437E-B571-C7BA7016639D}">
      <dgm:prSet/>
      <dgm:spPr/>
      <dgm:t>
        <a:bodyPr/>
        <a:lstStyle/>
        <a:p>
          <a:endParaRPr lang="es-CR"/>
        </a:p>
      </dgm:t>
    </dgm:pt>
    <dgm:pt modelId="{ACDFC383-E7E5-4654-A708-937C28C82088}" type="sibTrans" cxnId="{5DD53259-B9A1-437E-B571-C7BA7016639D}">
      <dgm:prSet/>
      <dgm:spPr/>
      <dgm:t>
        <a:bodyPr/>
        <a:lstStyle/>
        <a:p>
          <a:endParaRPr lang="es-CR"/>
        </a:p>
      </dgm:t>
    </dgm:pt>
    <dgm:pt modelId="{89558DE7-33E7-4082-AE2C-BF420A10B3F2}">
      <dgm:prSet phldrT="[Texto]" phldr="1"/>
      <dgm:spPr/>
      <dgm:t>
        <a:bodyPr/>
        <a:lstStyle/>
        <a:p>
          <a:endParaRPr lang="es-CR" dirty="0"/>
        </a:p>
      </dgm:t>
    </dgm:pt>
    <dgm:pt modelId="{58CD9251-AAD3-4761-B3DB-6B1B2A914500}" type="parTrans" cxnId="{8CE8252C-9C06-48AB-99AD-FDB7F53C7F0D}">
      <dgm:prSet/>
      <dgm:spPr/>
      <dgm:t>
        <a:bodyPr/>
        <a:lstStyle/>
        <a:p>
          <a:endParaRPr lang="es-CR"/>
        </a:p>
      </dgm:t>
    </dgm:pt>
    <dgm:pt modelId="{E319FB95-D1B8-42FF-9E88-1BFEB7269D5C}" type="sibTrans" cxnId="{8CE8252C-9C06-48AB-99AD-FDB7F53C7F0D}">
      <dgm:prSet/>
      <dgm:spPr/>
      <dgm:t>
        <a:bodyPr/>
        <a:lstStyle/>
        <a:p>
          <a:endParaRPr lang="es-CR"/>
        </a:p>
      </dgm:t>
    </dgm:pt>
    <dgm:pt modelId="{774C6344-9209-4812-918C-0D67D4967394}">
      <dgm:prSet phldrT="[Texto]" phldr="1"/>
      <dgm:spPr/>
      <dgm:t>
        <a:bodyPr/>
        <a:lstStyle/>
        <a:p>
          <a:endParaRPr lang="es-CR" dirty="0"/>
        </a:p>
      </dgm:t>
    </dgm:pt>
    <dgm:pt modelId="{F03714C6-7092-45D8-9EC9-72830FE5A81C}" type="parTrans" cxnId="{64DB9E3E-A34B-4AEC-96A0-4F6E7227A6E0}">
      <dgm:prSet/>
      <dgm:spPr/>
      <dgm:t>
        <a:bodyPr/>
        <a:lstStyle/>
        <a:p>
          <a:endParaRPr lang="es-CR"/>
        </a:p>
      </dgm:t>
    </dgm:pt>
    <dgm:pt modelId="{1EB1EBD4-ADCB-41B3-AECB-BB753C09F7D4}" type="sibTrans" cxnId="{64DB9E3E-A34B-4AEC-96A0-4F6E7227A6E0}">
      <dgm:prSet/>
      <dgm:spPr/>
      <dgm:t>
        <a:bodyPr/>
        <a:lstStyle/>
        <a:p>
          <a:endParaRPr lang="es-CR"/>
        </a:p>
      </dgm:t>
    </dgm:pt>
    <dgm:pt modelId="{3CA0033C-DA9A-42F8-B7B4-ADFE147B7429}">
      <dgm:prSet phldrT="[Texto]"/>
      <dgm:spPr/>
      <dgm:t>
        <a:bodyPr/>
        <a:lstStyle/>
        <a:p>
          <a:endParaRPr lang="es-CR" dirty="0"/>
        </a:p>
      </dgm:t>
    </dgm:pt>
    <dgm:pt modelId="{B5C0138C-003F-45AD-AD51-482B404EBC4C}" type="parTrans" cxnId="{8BF81C6D-02D7-4309-8393-17A42E35526E}">
      <dgm:prSet/>
      <dgm:spPr/>
      <dgm:t>
        <a:bodyPr/>
        <a:lstStyle/>
        <a:p>
          <a:endParaRPr lang="es-CR"/>
        </a:p>
      </dgm:t>
    </dgm:pt>
    <dgm:pt modelId="{63075576-4E34-456E-A4A7-B939B9C1F30C}" type="sibTrans" cxnId="{8BF81C6D-02D7-4309-8393-17A42E35526E}">
      <dgm:prSet/>
      <dgm:spPr/>
      <dgm:t>
        <a:bodyPr/>
        <a:lstStyle/>
        <a:p>
          <a:endParaRPr lang="es-CR"/>
        </a:p>
      </dgm:t>
    </dgm:pt>
    <dgm:pt modelId="{98FE44DD-E223-4030-9F1A-A5A86B826AA5}" type="pres">
      <dgm:prSet presAssocID="{857BD748-5D50-4B96-A108-9D500FB31022}" presName="compositeShape" presStyleCnt="0">
        <dgm:presLayoutVars>
          <dgm:chMax val="7"/>
          <dgm:dir/>
          <dgm:resizeHandles val="exact"/>
        </dgm:presLayoutVars>
      </dgm:prSet>
      <dgm:spPr/>
    </dgm:pt>
    <dgm:pt modelId="{63CA99A0-4606-4607-B746-E8C66FF23269}" type="pres">
      <dgm:prSet presAssocID="{7F63E386-83D3-4C22-9214-AE48416E9789}" presName="circ1" presStyleLbl="vennNode1" presStyleIdx="0" presStyleCnt="4"/>
      <dgm:spPr/>
    </dgm:pt>
    <dgm:pt modelId="{EE9C6F29-D6F3-4CAE-B721-A96A898BE877}" type="pres">
      <dgm:prSet presAssocID="{7F63E386-83D3-4C22-9214-AE48416E9789}" presName="circ1Tx" presStyleLbl="revTx" presStyleIdx="0" presStyleCnt="0">
        <dgm:presLayoutVars>
          <dgm:chMax val="0"/>
          <dgm:chPref val="0"/>
          <dgm:bulletEnabled val="1"/>
        </dgm:presLayoutVars>
      </dgm:prSet>
      <dgm:spPr/>
    </dgm:pt>
    <dgm:pt modelId="{0F5ADBE3-74CD-43B2-81F3-4CA69B0C8F2E}" type="pres">
      <dgm:prSet presAssocID="{89558DE7-33E7-4082-AE2C-BF420A10B3F2}" presName="circ2" presStyleLbl="vennNode1" presStyleIdx="1" presStyleCnt="4"/>
      <dgm:spPr/>
    </dgm:pt>
    <dgm:pt modelId="{75725E64-B449-4665-92FC-D165E6F47AE4}" type="pres">
      <dgm:prSet presAssocID="{89558DE7-33E7-4082-AE2C-BF420A10B3F2}" presName="circ2Tx" presStyleLbl="revTx" presStyleIdx="0" presStyleCnt="0">
        <dgm:presLayoutVars>
          <dgm:chMax val="0"/>
          <dgm:chPref val="0"/>
          <dgm:bulletEnabled val="1"/>
        </dgm:presLayoutVars>
      </dgm:prSet>
      <dgm:spPr/>
    </dgm:pt>
    <dgm:pt modelId="{32A0C502-0177-4862-B341-AE103803D039}" type="pres">
      <dgm:prSet presAssocID="{774C6344-9209-4812-918C-0D67D4967394}" presName="circ3" presStyleLbl="vennNode1" presStyleIdx="2" presStyleCnt="4"/>
      <dgm:spPr/>
    </dgm:pt>
    <dgm:pt modelId="{F7763ADB-3456-4362-8936-E0429D150AEE}" type="pres">
      <dgm:prSet presAssocID="{774C6344-9209-4812-918C-0D67D4967394}" presName="circ3Tx" presStyleLbl="revTx" presStyleIdx="0" presStyleCnt="0">
        <dgm:presLayoutVars>
          <dgm:chMax val="0"/>
          <dgm:chPref val="0"/>
          <dgm:bulletEnabled val="1"/>
        </dgm:presLayoutVars>
      </dgm:prSet>
      <dgm:spPr/>
    </dgm:pt>
    <dgm:pt modelId="{100C1902-705B-4468-AE1D-6BD95A3CA5E0}" type="pres">
      <dgm:prSet presAssocID="{3CA0033C-DA9A-42F8-B7B4-ADFE147B7429}" presName="circ4" presStyleLbl="vennNode1" presStyleIdx="3" presStyleCnt="4"/>
      <dgm:spPr/>
    </dgm:pt>
    <dgm:pt modelId="{6F656C9D-26C7-4DA0-89DE-F2D546D89D5E}" type="pres">
      <dgm:prSet presAssocID="{3CA0033C-DA9A-42F8-B7B4-ADFE147B7429}" presName="circ4Tx" presStyleLbl="revTx" presStyleIdx="0" presStyleCnt="0">
        <dgm:presLayoutVars>
          <dgm:chMax val="0"/>
          <dgm:chPref val="0"/>
          <dgm:bulletEnabled val="1"/>
        </dgm:presLayoutVars>
      </dgm:prSet>
      <dgm:spPr/>
    </dgm:pt>
  </dgm:ptLst>
  <dgm:cxnLst>
    <dgm:cxn modelId="{EDBE2524-5F21-4F23-9AE6-4773E165B388}" type="presOf" srcId="{774C6344-9209-4812-918C-0D67D4967394}" destId="{32A0C502-0177-4862-B341-AE103803D039}" srcOrd="0" destOrd="0" presId="urn:microsoft.com/office/officeart/2005/8/layout/venn1"/>
    <dgm:cxn modelId="{B5CE3329-F322-47EF-9920-CAF1481648AB}" type="presOf" srcId="{7F63E386-83D3-4C22-9214-AE48416E9789}" destId="{63CA99A0-4606-4607-B746-E8C66FF23269}" srcOrd="0" destOrd="0" presId="urn:microsoft.com/office/officeart/2005/8/layout/venn1"/>
    <dgm:cxn modelId="{8CE8252C-9C06-48AB-99AD-FDB7F53C7F0D}" srcId="{857BD748-5D50-4B96-A108-9D500FB31022}" destId="{89558DE7-33E7-4082-AE2C-BF420A10B3F2}" srcOrd="1" destOrd="0" parTransId="{58CD9251-AAD3-4761-B3DB-6B1B2A914500}" sibTransId="{E319FB95-D1B8-42FF-9E88-1BFEB7269D5C}"/>
    <dgm:cxn modelId="{64DB9E3E-A34B-4AEC-96A0-4F6E7227A6E0}" srcId="{857BD748-5D50-4B96-A108-9D500FB31022}" destId="{774C6344-9209-4812-918C-0D67D4967394}" srcOrd="2" destOrd="0" parTransId="{F03714C6-7092-45D8-9EC9-72830FE5A81C}" sibTransId="{1EB1EBD4-ADCB-41B3-AECB-BB753C09F7D4}"/>
    <dgm:cxn modelId="{45752F4C-4889-4236-97A9-4E78B47AF964}" type="presOf" srcId="{774C6344-9209-4812-918C-0D67D4967394}" destId="{F7763ADB-3456-4362-8936-E0429D150AEE}" srcOrd="1" destOrd="0" presId="urn:microsoft.com/office/officeart/2005/8/layout/venn1"/>
    <dgm:cxn modelId="{8BF81C6D-02D7-4309-8393-17A42E35526E}" srcId="{857BD748-5D50-4B96-A108-9D500FB31022}" destId="{3CA0033C-DA9A-42F8-B7B4-ADFE147B7429}" srcOrd="3" destOrd="0" parTransId="{B5C0138C-003F-45AD-AD51-482B404EBC4C}" sibTransId="{63075576-4E34-456E-A4A7-B939B9C1F30C}"/>
    <dgm:cxn modelId="{85E10459-66C4-4C33-B3AE-52E4B54DFB3F}" type="presOf" srcId="{857BD748-5D50-4B96-A108-9D500FB31022}" destId="{98FE44DD-E223-4030-9F1A-A5A86B826AA5}" srcOrd="0" destOrd="0" presId="urn:microsoft.com/office/officeart/2005/8/layout/venn1"/>
    <dgm:cxn modelId="{5DD53259-B9A1-437E-B571-C7BA7016639D}" srcId="{857BD748-5D50-4B96-A108-9D500FB31022}" destId="{7F63E386-83D3-4C22-9214-AE48416E9789}" srcOrd="0" destOrd="0" parTransId="{91E7CCAA-65B1-4B12-99B4-C687D3645C64}" sibTransId="{ACDFC383-E7E5-4654-A708-937C28C82088}"/>
    <dgm:cxn modelId="{44403DAA-8E7C-4787-A279-D52BD86F9DC6}" type="presOf" srcId="{3CA0033C-DA9A-42F8-B7B4-ADFE147B7429}" destId="{100C1902-705B-4468-AE1D-6BD95A3CA5E0}" srcOrd="0" destOrd="0" presId="urn:microsoft.com/office/officeart/2005/8/layout/venn1"/>
    <dgm:cxn modelId="{948B90BE-3D61-4AF2-A8DE-F78E2E3A27AF}" type="presOf" srcId="{7F63E386-83D3-4C22-9214-AE48416E9789}" destId="{EE9C6F29-D6F3-4CAE-B721-A96A898BE877}" srcOrd="1" destOrd="0" presId="urn:microsoft.com/office/officeart/2005/8/layout/venn1"/>
    <dgm:cxn modelId="{A04D6DC5-22D9-487F-8298-6CA64264307C}" type="presOf" srcId="{89558DE7-33E7-4082-AE2C-BF420A10B3F2}" destId="{0F5ADBE3-74CD-43B2-81F3-4CA69B0C8F2E}" srcOrd="0" destOrd="0" presId="urn:microsoft.com/office/officeart/2005/8/layout/venn1"/>
    <dgm:cxn modelId="{7710E1DF-A095-44E0-851A-DF0C1480A8A5}" type="presOf" srcId="{89558DE7-33E7-4082-AE2C-BF420A10B3F2}" destId="{75725E64-B449-4665-92FC-D165E6F47AE4}" srcOrd="1" destOrd="0" presId="urn:microsoft.com/office/officeart/2005/8/layout/venn1"/>
    <dgm:cxn modelId="{98368AFA-B2AA-46BA-8605-61AB1C0D85B0}" type="presOf" srcId="{3CA0033C-DA9A-42F8-B7B4-ADFE147B7429}" destId="{6F656C9D-26C7-4DA0-89DE-F2D546D89D5E}" srcOrd="1" destOrd="0" presId="urn:microsoft.com/office/officeart/2005/8/layout/venn1"/>
    <dgm:cxn modelId="{25D00ED2-E26B-4029-A783-0B61EDD7F6CD}" type="presParOf" srcId="{98FE44DD-E223-4030-9F1A-A5A86B826AA5}" destId="{63CA99A0-4606-4607-B746-E8C66FF23269}" srcOrd="0" destOrd="0" presId="urn:microsoft.com/office/officeart/2005/8/layout/venn1"/>
    <dgm:cxn modelId="{B258DCB8-73A8-4776-B5B4-D09B2460C30A}" type="presParOf" srcId="{98FE44DD-E223-4030-9F1A-A5A86B826AA5}" destId="{EE9C6F29-D6F3-4CAE-B721-A96A898BE877}" srcOrd="1" destOrd="0" presId="urn:microsoft.com/office/officeart/2005/8/layout/venn1"/>
    <dgm:cxn modelId="{046CEEFB-A3C3-45D4-94B8-436D39613433}" type="presParOf" srcId="{98FE44DD-E223-4030-9F1A-A5A86B826AA5}" destId="{0F5ADBE3-74CD-43B2-81F3-4CA69B0C8F2E}" srcOrd="2" destOrd="0" presId="urn:microsoft.com/office/officeart/2005/8/layout/venn1"/>
    <dgm:cxn modelId="{02246073-F765-4459-933C-D699F8EC5701}" type="presParOf" srcId="{98FE44DD-E223-4030-9F1A-A5A86B826AA5}" destId="{75725E64-B449-4665-92FC-D165E6F47AE4}" srcOrd="3" destOrd="0" presId="urn:microsoft.com/office/officeart/2005/8/layout/venn1"/>
    <dgm:cxn modelId="{757A31EF-5A76-40C0-9753-C8A1A3B26568}" type="presParOf" srcId="{98FE44DD-E223-4030-9F1A-A5A86B826AA5}" destId="{32A0C502-0177-4862-B341-AE103803D039}" srcOrd="4" destOrd="0" presId="urn:microsoft.com/office/officeart/2005/8/layout/venn1"/>
    <dgm:cxn modelId="{2BA7BCB0-872D-4387-AEE8-F60A09A639AB}" type="presParOf" srcId="{98FE44DD-E223-4030-9F1A-A5A86B826AA5}" destId="{F7763ADB-3456-4362-8936-E0429D150AEE}" srcOrd="5" destOrd="0" presId="urn:microsoft.com/office/officeart/2005/8/layout/venn1"/>
    <dgm:cxn modelId="{9EE6B403-773B-401F-9306-F6E984858BEC}" type="presParOf" srcId="{98FE44DD-E223-4030-9F1A-A5A86B826AA5}" destId="{100C1902-705B-4468-AE1D-6BD95A3CA5E0}" srcOrd="6" destOrd="0" presId="urn:microsoft.com/office/officeart/2005/8/layout/venn1"/>
    <dgm:cxn modelId="{0BAD5F24-6FF4-4558-A86D-48F694F50711}" type="presParOf" srcId="{98FE44DD-E223-4030-9F1A-A5A86B826AA5}" destId="{6F656C9D-26C7-4DA0-89DE-F2D546D89D5E}"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23146-3E82-4E81-ABAD-D2AD3CE21F50}">
      <dsp:nvSpPr>
        <dsp:cNvPr id="0" name=""/>
        <dsp:cNvSpPr/>
      </dsp:nvSpPr>
      <dsp:spPr>
        <a:xfrm>
          <a:off x="2809021" y="65217"/>
          <a:ext cx="3130420" cy="3130420"/>
        </a:xfrm>
        <a:prstGeom prst="ellipse">
          <a:avLst/>
        </a:prstGeom>
        <a:solidFill>
          <a:schemeClr val="accent2">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CR" sz="1700" kern="1200" noProof="0" dirty="0">
              <a:latin typeface="Arial Black" panose="020B0A04020102020204" pitchFamily="34" charset="0"/>
            </a:rPr>
            <a:t>Riesgo de Desastres y  Variabilidad Climática</a:t>
          </a:r>
        </a:p>
      </dsp:txBody>
      <dsp:txXfrm>
        <a:off x="3226411" y="613040"/>
        <a:ext cx="2295641" cy="1408689"/>
      </dsp:txXfrm>
    </dsp:sp>
    <dsp:sp modelId="{89CC3DB3-65C0-490D-9DF6-4BF236D1AE52}">
      <dsp:nvSpPr>
        <dsp:cNvPr id="0" name=""/>
        <dsp:cNvSpPr/>
      </dsp:nvSpPr>
      <dsp:spPr>
        <a:xfrm>
          <a:off x="3938581" y="2021730"/>
          <a:ext cx="3130420" cy="3130420"/>
        </a:xfrm>
        <a:prstGeom prst="ellipse">
          <a:avLst/>
        </a:prstGeom>
        <a:solidFill>
          <a:schemeClr val="accent2">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CR" sz="1700" kern="1200" noProof="0" dirty="0">
              <a:latin typeface="Arial Black" panose="020B0A04020102020204" pitchFamily="34" charset="0"/>
            </a:rPr>
            <a:t>Gestión Fiscal, Gobernabilidad y Transparencia</a:t>
          </a:r>
        </a:p>
      </dsp:txBody>
      <dsp:txXfrm>
        <a:off x="4895968" y="2830422"/>
        <a:ext cx="1878252" cy="1721731"/>
      </dsp:txXfrm>
    </dsp:sp>
    <dsp:sp modelId="{B765E49E-7B97-48E1-B939-87699702EBAC}">
      <dsp:nvSpPr>
        <dsp:cNvPr id="0" name=""/>
        <dsp:cNvSpPr/>
      </dsp:nvSpPr>
      <dsp:spPr>
        <a:xfrm>
          <a:off x="1679461" y="2021730"/>
          <a:ext cx="3130420" cy="3130420"/>
        </a:xfrm>
        <a:prstGeom prst="ellipse">
          <a:avLst/>
        </a:prstGeom>
        <a:solidFill>
          <a:schemeClr val="accent2">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CR" sz="1700" kern="1200" noProof="0" dirty="0">
              <a:latin typeface="Arial Black" panose="020B0A04020102020204" pitchFamily="34" charset="0"/>
            </a:rPr>
            <a:t>Gestión Integral del Territorio</a:t>
          </a:r>
        </a:p>
      </dsp:txBody>
      <dsp:txXfrm>
        <a:off x="1974242" y="2830422"/>
        <a:ext cx="1878252" cy="1721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8D87A-D398-449D-935E-E143E9E7B6CD}">
      <dsp:nvSpPr>
        <dsp:cNvPr id="0" name=""/>
        <dsp:cNvSpPr/>
      </dsp:nvSpPr>
      <dsp:spPr>
        <a:xfrm rot="16200000">
          <a:off x="-1109179" y="1110242"/>
          <a:ext cx="4983179" cy="2762694"/>
        </a:xfrm>
        <a:prstGeom prst="flowChartManualOperation">
          <a:avLst/>
        </a:prstGeom>
        <a:solidFill>
          <a:schemeClr val="accent1">
            <a:alpha val="9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endParaRPr lang="es-CR" sz="1400" kern="1200" dirty="0">
            <a:solidFill>
              <a:schemeClr val="tx1"/>
            </a:solidFill>
          </a:endParaRPr>
        </a:p>
        <a:p>
          <a:pPr marL="0" lvl="0" indent="0" algn="l" defTabSz="622300">
            <a:lnSpc>
              <a:spcPct val="90000"/>
            </a:lnSpc>
            <a:spcBef>
              <a:spcPct val="0"/>
            </a:spcBef>
            <a:spcAft>
              <a:spcPct val="35000"/>
            </a:spcAft>
            <a:buNone/>
          </a:pPr>
          <a:r>
            <a:rPr lang="es-CR" sz="1400" kern="1200" dirty="0">
              <a:solidFill>
                <a:schemeClr val="tx1"/>
              </a:solidFill>
            </a:rPr>
            <a:t>2/3 de la población es urbana y creciendo.</a:t>
          </a:r>
        </a:p>
        <a:p>
          <a:pPr marL="0" lvl="0" indent="0" algn="l" defTabSz="622300">
            <a:lnSpc>
              <a:spcPct val="90000"/>
            </a:lnSpc>
            <a:spcBef>
              <a:spcPct val="0"/>
            </a:spcBef>
            <a:spcAft>
              <a:spcPct val="35000"/>
            </a:spcAft>
            <a:buNone/>
          </a:pPr>
          <a:r>
            <a:rPr lang="es-CR" sz="1400" kern="1200" dirty="0">
              <a:solidFill>
                <a:schemeClr val="tx1"/>
              </a:solidFill>
            </a:rPr>
            <a:t>45 M de  habitantes. Se calcula un crecimiento de 11 M en los próximos os 15 años</a:t>
          </a:r>
        </a:p>
        <a:p>
          <a:pPr marL="0" lvl="0" indent="0" algn="l" defTabSz="622300">
            <a:lnSpc>
              <a:spcPct val="90000"/>
            </a:lnSpc>
            <a:spcBef>
              <a:spcPct val="0"/>
            </a:spcBef>
            <a:spcAft>
              <a:spcPct val="35000"/>
            </a:spcAft>
            <a:buNone/>
          </a:pPr>
          <a:r>
            <a:rPr lang="es-CR" sz="1400" kern="1200" dirty="0">
              <a:solidFill>
                <a:schemeClr val="tx1"/>
              </a:solidFill>
            </a:rPr>
            <a:t>Bono demográfico </a:t>
          </a:r>
        </a:p>
        <a:p>
          <a:pPr marL="0" lvl="0" indent="0" algn="l" defTabSz="622300">
            <a:lnSpc>
              <a:spcPct val="90000"/>
            </a:lnSpc>
            <a:spcBef>
              <a:spcPct val="0"/>
            </a:spcBef>
            <a:spcAft>
              <a:spcPct val="35000"/>
            </a:spcAft>
            <a:buNone/>
          </a:pPr>
          <a:r>
            <a:rPr lang="es-CR" sz="1400" kern="1200" dirty="0">
              <a:solidFill>
                <a:schemeClr val="tx1"/>
              </a:solidFill>
            </a:rPr>
            <a:t>Pobreza en crecimiento.</a:t>
          </a:r>
        </a:p>
        <a:p>
          <a:pPr marL="0" lvl="0" indent="0" algn="l" defTabSz="622300">
            <a:lnSpc>
              <a:spcPct val="90000"/>
            </a:lnSpc>
            <a:spcBef>
              <a:spcPct val="0"/>
            </a:spcBef>
            <a:spcAft>
              <a:spcPct val="35000"/>
            </a:spcAft>
            <a:buNone/>
          </a:pPr>
          <a:r>
            <a:rPr lang="es-CR" sz="1400" kern="1200" dirty="0">
              <a:solidFill>
                <a:schemeClr val="tx1"/>
              </a:solidFill>
            </a:rPr>
            <a:t>Consumo de agua y energía  crecientes</a:t>
          </a:r>
        </a:p>
        <a:p>
          <a:pPr marL="0" lvl="0" indent="0" algn="l" defTabSz="622300">
            <a:lnSpc>
              <a:spcPct val="90000"/>
            </a:lnSpc>
            <a:spcBef>
              <a:spcPct val="0"/>
            </a:spcBef>
            <a:spcAft>
              <a:spcPct val="35000"/>
            </a:spcAft>
            <a:buNone/>
          </a:pPr>
          <a:r>
            <a:rPr lang="es-CR" sz="1400" kern="1200" dirty="0">
              <a:solidFill>
                <a:schemeClr val="tx1"/>
              </a:solidFill>
            </a:rPr>
            <a:t>Incremento de eventos </a:t>
          </a:r>
          <a:r>
            <a:rPr lang="es-CR" sz="1400" kern="1200" dirty="0" err="1">
              <a:solidFill>
                <a:schemeClr val="tx1"/>
              </a:solidFill>
            </a:rPr>
            <a:t>hidro</a:t>
          </a:r>
          <a:r>
            <a:rPr lang="es-CR" sz="1400" kern="1200" dirty="0">
              <a:solidFill>
                <a:schemeClr val="tx1"/>
              </a:solidFill>
            </a:rPr>
            <a:t> meteorológicos.</a:t>
          </a:r>
        </a:p>
        <a:p>
          <a:pPr marL="0" lvl="0" indent="0" algn="l" defTabSz="622300">
            <a:lnSpc>
              <a:spcPct val="90000"/>
            </a:lnSpc>
            <a:spcBef>
              <a:spcPct val="0"/>
            </a:spcBef>
            <a:spcAft>
              <a:spcPct val="35000"/>
            </a:spcAft>
            <a:buNone/>
          </a:pPr>
          <a:r>
            <a:rPr lang="es-CR" sz="1400" kern="1200" dirty="0">
              <a:solidFill>
                <a:schemeClr val="tx1"/>
              </a:solidFill>
            </a:rPr>
            <a:t>Cambio climático</a:t>
          </a:r>
        </a:p>
        <a:p>
          <a:pPr marL="0" lvl="0" indent="0" algn="l" defTabSz="622300">
            <a:lnSpc>
              <a:spcPct val="90000"/>
            </a:lnSpc>
            <a:spcBef>
              <a:spcPct val="0"/>
            </a:spcBef>
            <a:spcAft>
              <a:spcPct val="35000"/>
            </a:spcAft>
            <a:buNone/>
          </a:pPr>
          <a:r>
            <a:rPr lang="es-CR" sz="1400" kern="1200" dirty="0">
              <a:solidFill>
                <a:schemeClr val="tx1"/>
              </a:solidFill>
            </a:rPr>
            <a:t>Migraciones</a:t>
          </a:r>
        </a:p>
        <a:p>
          <a:pPr marL="0" lvl="0" indent="0" algn="l" defTabSz="622300">
            <a:lnSpc>
              <a:spcPct val="90000"/>
            </a:lnSpc>
            <a:spcBef>
              <a:spcPct val="0"/>
            </a:spcBef>
            <a:spcAft>
              <a:spcPct val="35000"/>
            </a:spcAft>
            <a:buNone/>
          </a:pPr>
          <a:endParaRPr lang="es-CR" sz="1400" kern="1200" dirty="0">
            <a:solidFill>
              <a:schemeClr val="tx1"/>
            </a:solidFill>
          </a:endParaRPr>
        </a:p>
      </dsp:txBody>
      <dsp:txXfrm rot="5400000">
        <a:off x="1063" y="996636"/>
        <a:ext cx="2762694" cy="2989907"/>
      </dsp:txXfrm>
    </dsp:sp>
    <dsp:sp modelId="{7D1102B6-B700-4C1E-B26E-0BCA5E2D7476}">
      <dsp:nvSpPr>
        <dsp:cNvPr id="0" name=""/>
        <dsp:cNvSpPr/>
      </dsp:nvSpPr>
      <dsp:spPr>
        <a:xfrm rot="16200000">
          <a:off x="1860717" y="1110242"/>
          <a:ext cx="4983179" cy="2762694"/>
        </a:xfrm>
        <a:prstGeom prst="flowChartManualOperation">
          <a:avLst/>
        </a:prstGeom>
        <a:solidFill>
          <a:schemeClr val="accent1">
            <a:alpha val="90000"/>
            <a:hueOff val="0"/>
            <a:satOff val="0"/>
            <a:lumOff val="0"/>
            <a:alphaOff val="-2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s-ES" sz="1400" kern="1200" dirty="0">
              <a:solidFill>
                <a:schemeClr val="tx1"/>
              </a:solidFill>
            </a:rPr>
            <a:t>*Las ciudades de la región concentran las oportunidades económicas. Mayores ingresos per cápita y la disminución de la pobreza. Las ciudades impulsan la gran mayoría de los puestos de trabajo y de la actividad económica en Centroamérica, con más del 80% del PIB de la región concentrado en las zonas urbanas.</a:t>
          </a:r>
          <a:r>
            <a:rPr lang="es-ES" sz="1400" kern="1200" dirty="0"/>
            <a:t> </a:t>
          </a:r>
        </a:p>
        <a:p>
          <a:pPr marL="0" lvl="0" indent="0" algn="l" defTabSz="622300">
            <a:lnSpc>
              <a:spcPct val="90000"/>
            </a:lnSpc>
            <a:spcBef>
              <a:spcPct val="0"/>
            </a:spcBef>
            <a:spcAft>
              <a:spcPct val="35000"/>
            </a:spcAft>
            <a:buNone/>
          </a:pPr>
          <a:r>
            <a:rPr lang="es-CR" sz="1400" kern="1200" dirty="0">
              <a:solidFill>
                <a:srgbClr val="002060"/>
              </a:solidFill>
            </a:rPr>
            <a:t>* </a:t>
          </a:r>
          <a:r>
            <a:rPr lang="es-CR" sz="1400" kern="1200" dirty="0">
              <a:solidFill>
                <a:schemeClr val="tx1"/>
              </a:solidFill>
            </a:rPr>
            <a:t>Casi 40% del territorio en cuencas compartidas.</a:t>
          </a:r>
          <a:endParaRPr lang="es-CR" sz="1600" kern="1200" dirty="0">
            <a:solidFill>
              <a:schemeClr val="tx1"/>
            </a:solidFill>
          </a:endParaRPr>
        </a:p>
        <a:p>
          <a:pPr marL="114300" lvl="1" indent="-114300" algn="l" defTabSz="622300">
            <a:lnSpc>
              <a:spcPct val="90000"/>
            </a:lnSpc>
            <a:spcBef>
              <a:spcPct val="0"/>
            </a:spcBef>
            <a:spcAft>
              <a:spcPct val="15000"/>
            </a:spcAft>
            <a:buChar char="•"/>
          </a:pPr>
          <a:r>
            <a:rPr lang="es-CR" sz="1400" kern="1200" dirty="0">
              <a:solidFill>
                <a:schemeClr val="tx1"/>
              </a:solidFill>
            </a:rPr>
            <a:t>Crecimiento de la flotilla vehicular</a:t>
          </a:r>
        </a:p>
        <a:p>
          <a:pPr marL="114300" lvl="1" indent="-114300" algn="l" defTabSz="622300">
            <a:lnSpc>
              <a:spcPct val="90000"/>
            </a:lnSpc>
            <a:spcBef>
              <a:spcPct val="0"/>
            </a:spcBef>
            <a:spcAft>
              <a:spcPct val="15000"/>
            </a:spcAft>
            <a:buChar char="•"/>
          </a:pPr>
          <a:endParaRPr lang="es-CR" sz="1400" kern="1200" dirty="0">
            <a:solidFill>
              <a:srgbClr val="002060"/>
            </a:solidFill>
          </a:endParaRPr>
        </a:p>
      </dsp:txBody>
      <dsp:txXfrm rot="5400000">
        <a:off x="2970959" y="996636"/>
        <a:ext cx="2762694" cy="2989907"/>
      </dsp:txXfrm>
    </dsp:sp>
    <dsp:sp modelId="{282FF36E-F01B-428C-8D7F-EEAE2B04CD4A}">
      <dsp:nvSpPr>
        <dsp:cNvPr id="0" name=""/>
        <dsp:cNvSpPr/>
      </dsp:nvSpPr>
      <dsp:spPr>
        <a:xfrm rot="16200000">
          <a:off x="4831676" y="1110242"/>
          <a:ext cx="4983179" cy="2762694"/>
        </a:xfrm>
        <a:prstGeom prst="flowChartManualOperation">
          <a:avLst/>
        </a:prstGeom>
        <a:solidFill>
          <a:schemeClr val="accent1">
            <a:alpha val="90000"/>
            <a:hueOff val="0"/>
            <a:satOff val="0"/>
            <a:lumOff val="0"/>
            <a:alpha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255" bIns="0" numCol="1" spcCol="1270" anchor="t" anchorCtr="0">
          <a:noAutofit/>
        </a:bodyPr>
        <a:lstStyle/>
        <a:p>
          <a:pPr marL="0" lvl="0" indent="0" algn="l" defTabSz="933450">
            <a:lnSpc>
              <a:spcPct val="90000"/>
            </a:lnSpc>
            <a:spcBef>
              <a:spcPct val="0"/>
            </a:spcBef>
            <a:spcAft>
              <a:spcPct val="35000"/>
            </a:spcAft>
            <a:buNone/>
          </a:pPr>
          <a:endParaRPr lang="es-CR" sz="2100" kern="1200" dirty="0">
            <a:solidFill>
              <a:srgbClr val="002060"/>
            </a:solidFill>
          </a:endParaRPr>
        </a:p>
        <a:p>
          <a:pPr marL="171450" lvl="1" indent="-171450" algn="l" defTabSz="711200">
            <a:lnSpc>
              <a:spcPct val="90000"/>
            </a:lnSpc>
            <a:spcBef>
              <a:spcPct val="0"/>
            </a:spcBef>
            <a:spcAft>
              <a:spcPct val="15000"/>
            </a:spcAft>
            <a:buChar char="•"/>
          </a:pPr>
          <a:endParaRPr lang="es-CR" sz="1600" b="0" kern="1200" dirty="0">
            <a:solidFill>
              <a:schemeClr val="tx1"/>
            </a:solidFill>
          </a:endParaRPr>
        </a:p>
        <a:p>
          <a:pPr marL="171450" lvl="1" indent="-171450" algn="l" defTabSz="711200">
            <a:lnSpc>
              <a:spcPct val="90000"/>
            </a:lnSpc>
            <a:spcBef>
              <a:spcPct val="0"/>
            </a:spcBef>
            <a:spcAft>
              <a:spcPct val="15000"/>
            </a:spcAft>
            <a:buChar char="•"/>
          </a:pPr>
          <a:r>
            <a:rPr lang="es-CR" sz="1600" b="0" kern="1200" dirty="0">
              <a:solidFill>
                <a:schemeClr val="tx1"/>
              </a:solidFill>
            </a:rPr>
            <a:t>Ordenamiento Territorial + GIRD</a:t>
          </a:r>
        </a:p>
        <a:p>
          <a:pPr marL="171450" lvl="1" indent="-171450" algn="l" defTabSz="711200">
            <a:lnSpc>
              <a:spcPct val="90000"/>
            </a:lnSpc>
            <a:spcBef>
              <a:spcPct val="0"/>
            </a:spcBef>
            <a:spcAft>
              <a:spcPct val="15000"/>
            </a:spcAft>
            <a:buChar char="•"/>
          </a:pPr>
          <a:r>
            <a:rPr lang="es-CR" sz="1600" b="0" kern="1200" dirty="0">
              <a:solidFill>
                <a:schemeClr val="tx1"/>
              </a:solidFill>
            </a:rPr>
            <a:t>Construcción sostenible.</a:t>
          </a:r>
        </a:p>
        <a:p>
          <a:pPr marL="171450" lvl="1" indent="-171450" algn="l" defTabSz="711200">
            <a:lnSpc>
              <a:spcPct val="90000"/>
            </a:lnSpc>
            <a:spcBef>
              <a:spcPct val="0"/>
            </a:spcBef>
            <a:spcAft>
              <a:spcPct val="15000"/>
            </a:spcAft>
            <a:buChar char="•"/>
          </a:pPr>
          <a:r>
            <a:rPr lang="es-CR" sz="1600" b="0" kern="1200" dirty="0">
              <a:solidFill>
                <a:schemeClr val="tx1"/>
              </a:solidFill>
            </a:rPr>
            <a:t>Blindaje Climático</a:t>
          </a:r>
        </a:p>
        <a:p>
          <a:pPr marL="171450" lvl="1" indent="-171450" algn="l" defTabSz="711200">
            <a:lnSpc>
              <a:spcPct val="90000"/>
            </a:lnSpc>
            <a:spcBef>
              <a:spcPct val="0"/>
            </a:spcBef>
            <a:spcAft>
              <a:spcPct val="15000"/>
            </a:spcAft>
            <a:buChar char="•"/>
          </a:pPr>
          <a:r>
            <a:rPr lang="es-CR" sz="1600" b="0" kern="1200" dirty="0">
              <a:solidFill>
                <a:schemeClr val="tx1"/>
              </a:solidFill>
            </a:rPr>
            <a:t>Inversión</a:t>
          </a:r>
        </a:p>
        <a:p>
          <a:pPr marL="171450" lvl="1" indent="-171450" algn="l" defTabSz="711200">
            <a:lnSpc>
              <a:spcPct val="90000"/>
            </a:lnSpc>
            <a:spcBef>
              <a:spcPct val="0"/>
            </a:spcBef>
            <a:spcAft>
              <a:spcPct val="15000"/>
            </a:spcAft>
            <a:buChar char="•"/>
          </a:pPr>
          <a:r>
            <a:rPr lang="es-CR" sz="1600" b="0" kern="1200" dirty="0">
              <a:solidFill>
                <a:schemeClr val="tx1"/>
              </a:solidFill>
            </a:rPr>
            <a:t>Alianzas Público-Privadas.</a:t>
          </a:r>
        </a:p>
        <a:p>
          <a:pPr marL="171450" lvl="1" indent="-171450" algn="l" defTabSz="711200">
            <a:lnSpc>
              <a:spcPct val="90000"/>
            </a:lnSpc>
            <a:spcBef>
              <a:spcPct val="0"/>
            </a:spcBef>
            <a:spcAft>
              <a:spcPct val="15000"/>
            </a:spcAft>
            <a:buChar char="•"/>
          </a:pPr>
          <a:r>
            <a:rPr lang="es-CR" sz="1600" b="0" kern="1200" dirty="0">
              <a:solidFill>
                <a:schemeClr val="tx1"/>
              </a:solidFill>
            </a:rPr>
            <a:t>Gestión del riesgo</a:t>
          </a:r>
        </a:p>
        <a:p>
          <a:pPr marL="171450" lvl="1" indent="-171450" algn="l" defTabSz="711200">
            <a:lnSpc>
              <a:spcPct val="90000"/>
            </a:lnSpc>
            <a:spcBef>
              <a:spcPct val="0"/>
            </a:spcBef>
            <a:spcAft>
              <a:spcPct val="15000"/>
            </a:spcAft>
            <a:buChar char="•"/>
          </a:pPr>
          <a:r>
            <a:rPr lang="es-CR" sz="1600" b="0" kern="1200" dirty="0">
              <a:solidFill>
                <a:schemeClr val="tx1"/>
              </a:solidFill>
            </a:rPr>
            <a:t>Consulta social</a:t>
          </a:r>
        </a:p>
        <a:p>
          <a:pPr marL="171450" lvl="1" indent="-171450" algn="l" defTabSz="711200">
            <a:lnSpc>
              <a:spcPct val="90000"/>
            </a:lnSpc>
            <a:spcBef>
              <a:spcPct val="0"/>
            </a:spcBef>
            <a:spcAft>
              <a:spcPct val="15000"/>
            </a:spcAft>
            <a:buChar char="•"/>
          </a:pPr>
          <a:endParaRPr lang="es-CR" sz="1600" b="1" kern="1200" dirty="0">
            <a:solidFill>
              <a:srgbClr val="002060"/>
            </a:solidFill>
          </a:endParaRPr>
        </a:p>
      </dsp:txBody>
      <dsp:txXfrm rot="5400000">
        <a:off x="5941918" y="996636"/>
        <a:ext cx="2762694" cy="2989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81029-D151-48F6-AA35-E59E5BB8398E}">
      <dsp:nvSpPr>
        <dsp:cNvPr id="0" name=""/>
        <dsp:cNvSpPr/>
      </dsp:nvSpPr>
      <dsp:spPr>
        <a:xfrm>
          <a:off x="-6269477" y="-959073"/>
          <a:ext cx="7462763" cy="7462763"/>
        </a:xfrm>
        <a:prstGeom prst="blockArc">
          <a:avLst>
            <a:gd name="adj1" fmla="val 18900000"/>
            <a:gd name="adj2" fmla="val 2700000"/>
            <a:gd name="adj3" fmla="val 289"/>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A6937-8DD8-451F-9C13-1AFBCC2C6ED9}">
      <dsp:nvSpPr>
        <dsp:cNvPr id="0" name=""/>
        <dsp:cNvSpPr/>
      </dsp:nvSpPr>
      <dsp:spPr>
        <a:xfrm>
          <a:off x="624485" y="426270"/>
          <a:ext cx="8117414" cy="85298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45720" rIns="45720" bIns="45720" numCol="1" spcCol="1270" anchor="ctr" anchorCtr="0">
          <a:noAutofit/>
        </a:bodyPr>
        <a:lstStyle/>
        <a:p>
          <a:pPr marL="0" lvl="0" indent="0" algn="l" defTabSz="800100">
            <a:lnSpc>
              <a:spcPct val="90000"/>
            </a:lnSpc>
            <a:spcBef>
              <a:spcPct val="0"/>
            </a:spcBef>
            <a:spcAft>
              <a:spcPct val="35000"/>
            </a:spcAft>
            <a:buNone/>
          </a:pPr>
          <a:r>
            <a:rPr lang="es-CR" sz="1800" kern="1200" dirty="0">
              <a:solidFill>
                <a:srgbClr val="002060"/>
              </a:solidFill>
            </a:rPr>
            <a:t>Análisis del riesgo en la escala local (</a:t>
          </a:r>
          <a:r>
            <a:rPr lang="es-ES_tradnl" sz="1800" kern="1200" dirty="0">
              <a:solidFill>
                <a:srgbClr val="002060"/>
              </a:solidFill>
            </a:rPr>
            <a:t>amenazas, vulnerabilidad, resiliencia y proyecciones de posibles nuevos riesgos). </a:t>
          </a:r>
          <a:endParaRPr lang="es-CR" sz="1800" kern="1200" dirty="0">
            <a:solidFill>
              <a:srgbClr val="002060"/>
            </a:solidFill>
          </a:endParaRPr>
        </a:p>
      </dsp:txBody>
      <dsp:txXfrm>
        <a:off x="624485" y="426270"/>
        <a:ext cx="8117414" cy="852983"/>
      </dsp:txXfrm>
    </dsp:sp>
    <dsp:sp modelId="{574885B6-FAAA-412A-B980-9849EBAA93CB}">
      <dsp:nvSpPr>
        <dsp:cNvPr id="0" name=""/>
        <dsp:cNvSpPr/>
      </dsp:nvSpPr>
      <dsp:spPr>
        <a:xfrm>
          <a:off x="91371" y="319647"/>
          <a:ext cx="1066229" cy="1066229"/>
        </a:xfrm>
        <a:prstGeom prst="ellipse">
          <a:avLst/>
        </a:prstGeom>
        <a:solidFill>
          <a:schemeClr val="l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95DC5A-8F40-4956-9758-6677F4CD761E}">
      <dsp:nvSpPr>
        <dsp:cNvPr id="0" name=""/>
        <dsp:cNvSpPr/>
      </dsp:nvSpPr>
      <dsp:spPr>
        <a:xfrm>
          <a:off x="1113521" y="1705967"/>
          <a:ext cx="7628379" cy="85298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45720" rIns="45720" bIns="45720" numCol="1" spcCol="1270" anchor="ctr" anchorCtr="0">
          <a:noAutofit/>
        </a:bodyPr>
        <a:lstStyle/>
        <a:p>
          <a:pPr marL="0" lvl="0" indent="0" algn="l" defTabSz="800100">
            <a:lnSpc>
              <a:spcPct val="90000"/>
            </a:lnSpc>
            <a:spcBef>
              <a:spcPct val="0"/>
            </a:spcBef>
            <a:spcAft>
              <a:spcPct val="35000"/>
            </a:spcAft>
            <a:buNone/>
          </a:pPr>
          <a:r>
            <a:rPr lang="es-ES_tradnl" sz="1800" kern="1200" dirty="0" err="1">
              <a:solidFill>
                <a:srgbClr val="002060"/>
              </a:solidFill>
            </a:rPr>
            <a:t>Identificacion</a:t>
          </a:r>
          <a:r>
            <a:rPr lang="es-ES_tradnl" sz="1800" kern="1200" dirty="0">
              <a:solidFill>
                <a:srgbClr val="002060"/>
              </a:solidFill>
            </a:rPr>
            <a:t>  de la infraestructura pública a blindar. </a:t>
          </a:r>
        </a:p>
      </dsp:txBody>
      <dsp:txXfrm>
        <a:off x="1113521" y="1705967"/>
        <a:ext cx="7628379" cy="852983"/>
      </dsp:txXfrm>
    </dsp:sp>
    <dsp:sp modelId="{34C8A27D-0B12-4524-AA4F-79D1B5FA5755}">
      <dsp:nvSpPr>
        <dsp:cNvPr id="0" name=""/>
        <dsp:cNvSpPr/>
      </dsp:nvSpPr>
      <dsp:spPr>
        <a:xfrm>
          <a:off x="580406" y="1599344"/>
          <a:ext cx="1066229" cy="1066229"/>
        </a:xfrm>
        <a:prstGeom prst="ellipse">
          <a:avLst/>
        </a:prstGeom>
        <a:solidFill>
          <a:schemeClr val="l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07FFB-01BC-48D4-9D5C-7438AB23884F}">
      <dsp:nvSpPr>
        <dsp:cNvPr id="0" name=""/>
        <dsp:cNvSpPr/>
      </dsp:nvSpPr>
      <dsp:spPr>
        <a:xfrm>
          <a:off x="1113521" y="2985664"/>
          <a:ext cx="7628379" cy="85298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45720" rIns="45720" bIns="45720" numCol="1" spcCol="1270" anchor="ctr" anchorCtr="0">
          <a:noAutofit/>
        </a:bodyPr>
        <a:lstStyle/>
        <a:p>
          <a:pPr marL="0" lvl="0" indent="0" algn="l" defTabSz="800100">
            <a:lnSpc>
              <a:spcPct val="90000"/>
            </a:lnSpc>
            <a:spcBef>
              <a:spcPct val="0"/>
            </a:spcBef>
            <a:spcAft>
              <a:spcPct val="35000"/>
            </a:spcAft>
            <a:buNone/>
          </a:pPr>
          <a:r>
            <a:rPr lang="es-CR" sz="1800" kern="1200" dirty="0">
              <a:solidFill>
                <a:srgbClr val="002060"/>
              </a:solidFill>
            </a:rPr>
            <a:t>Marco legal-</a:t>
          </a:r>
          <a:r>
            <a:rPr lang="es-CR" sz="1800" kern="1200" dirty="0" err="1">
              <a:solidFill>
                <a:srgbClr val="002060"/>
              </a:solidFill>
            </a:rPr>
            <a:t>institiucional</a:t>
          </a:r>
          <a:r>
            <a:rPr lang="es-CR" sz="1800" kern="1200" dirty="0">
              <a:solidFill>
                <a:srgbClr val="002060"/>
              </a:solidFill>
            </a:rPr>
            <a:t> requerido para facilitar el Blindaje </a:t>
          </a:r>
          <a:r>
            <a:rPr lang="es-CR" sz="1800" kern="1200" dirty="0" err="1">
              <a:solidFill>
                <a:srgbClr val="002060"/>
              </a:solidFill>
            </a:rPr>
            <a:t>Climatico</a:t>
          </a:r>
          <a:r>
            <a:rPr lang="es-CR" sz="1800" kern="1200" dirty="0">
              <a:solidFill>
                <a:srgbClr val="002060"/>
              </a:solidFill>
            </a:rPr>
            <a:t>.</a:t>
          </a:r>
        </a:p>
      </dsp:txBody>
      <dsp:txXfrm>
        <a:off x="1113521" y="2985664"/>
        <a:ext cx="7628379" cy="852983"/>
      </dsp:txXfrm>
    </dsp:sp>
    <dsp:sp modelId="{CCE59041-8930-4368-BBE1-62309BF7ECE3}">
      <dsp:nvSpPr>
        <dsp:cNvPr id="0" name=""/>
        <dsp:cNvSpPr/>
      </dsp:nvSpPr>
      <dsp:spPr>
        <a:xfrm>
          <a:off x="580406" y="2879041"/>
          <a:ext cx="1066229" cy="1066229"/>
        </a:xfrm>
        <a:prstGeom prst="ellipse">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89CD9617-5ADD-4857-AC89-8C47D70E3523}">
      <dsp:nvSpPr>
        <dsp:cNvPr id="0" name=""/>
        <dsp:cNvSpPr/>
      </dsp:nvSpPr>
      <dsp:spPr>
        <a:xfrm>
          <a:off x="624485" y="4265362"/>
          <a:ext cx="8117414" cy="85298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45720" rIns="45720" bIns="45720" numCol="1" spcCol="1270" anchor="ctr" anchorCtr="0">
          <a:noAutofit/>
        </a:bodyPr>
        <a:lstStyle/>
        <a:p>
          <a:pPr marL="0" lvl="0" indent="0" algn="l" defTabSz="800100">
            <a:lnSpc>
              <a:spcPct val="90000"/>
            </a:lnSpc>
            <a:spcBef>
              <a:spcPct val="0"/>
            </a:spcBef>
            <a:spcAft>
              <a:spcPct val="35000"/>
            </a:spcAft>
            <a:buNone/>
          </a:pPr>
          <a:r>
            <a:rPr lang="es-ES_tradnl" sz="1800" kern="1200" dirty="0">
              <a:solidFill>
                <a:srgbClr val="002060"/>
              </a:solidFill>
            </a:rPr>
            <a:t> Opciones </a:t>
          </a:r>
          <a:r>
            <a:rPr lang="es-ES_tradnl" sz="1800" kern="1200" dirty="0" err="1">
              <a:solidFill>
                <a:srgbClr val="002060"/>
              </a:solidFill>
            </a:rPr>
            <a:t>especificasde</a:t>
          </a:r>
          <a:r>
            <a:rPr lang="es-ES_tradnl" sz="1800" kern="1200" dirty="0">
              <a:solidFill>
                <a:srgbClr val="002060"/>
              </a:solidFill>
            </a:rPr>
            <a:t> blindaje : medidas  medidas estructurales y no estructurales de reducción y manejo del riesgo. </a:t>
          </a:r>
        </a:p>
      </dsp:txBody>
      <dsp:txXfrm>
        <a:off x="624485" y="4265362"/>
        <a:ext cx="8117414" cy="852983"/>
      </dsp:txXfrm>
    </dsp:sp>
    <dsp:sp modelId="{9C19976E-3B85-4D66-BAD3-649F1C587148}">
      <dsp:nvSpPr>
        <dsp:cNvPr id="0" name=""/>
        <dsp:cNvSpPr/>
      </dsp:nvSpPr>
      <dsp:spPr>
        <a:xfrm>
          <a:off x="91371" y="4158739"/>
          <a:ext cx="1066229" cy="1066229"/>
        </a:xfrm>
        <a:prstGeom prst="ellipse">
          <a:avLst/>
        </a:prstGeom>
        <a:solidFill>
          <a:schemeClr val="l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81029-D151-48F6-AA35-E59E5BB8398E}">
      <dsp:nvSpPr>
        <dsp:cNvPr id="0" name=""/>
        <dsp:cNvSpPr/>
      </dsp:nvSpPr>
      <dsp:spPr>
        <a:xfrm>
          <a:off x="-5190395" y="-795024"/>
          <a:ext cx="6180891" cy="6180891"/>
        </a:xfrm>
        <a:prstGeom prst="blockArc">
          <a:avLst>
            <a:gd name="adj1" fmla="val 18900000"/>
            <a:gd name="adj2" fmla="val 2700000"/>
            <a:gd name="adj3" fmla="val 349"/>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351322-F562-457A-AE0C-F464DB98BD7A}">
      <dsp:nvSpPr>
        <dsp:cNvPr id="0" name=""/>
        <dsp:cNvSpPr/>
      </dsp:nvSpPr>
      <dsp:spPr>
        <a:xfrm>
          <a:off x="518611" y="352943"/>
          <a:ext cx="8238353" cy="706255"/>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590"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solidFill>
                <a:srgbClr val="002060"/>
              </a:solidFill>
            </a:rPr>
            <a:t>Apoyo a la gobernabilidad y el diálogo social local; </a:t>
          </a:r>
          <a:endParaRPr lang="es-CR" sz="1600" kern="1200" dirty="0">
            <a:solidFill>
              <a:srgbClr val="002060"/>
            </a:solidFill>
          </a:endParaRPr>
        </a:p>
      </dsp:txBody>
      <dsp:txXfrm>
        <a:off x="518611" y="352943"/>
        <a:ext cx="8238353" cy="706255"/>
      </dsp:txXfrm>
    </dsp:sp>
    <dsp:sp modelId="{80466A47-A105-4FF1-9A5A-CF352F2A6A28}">
      <dsp:nvSpPr>
        <dsp:cNvPr id="0" name=""/>
        <dsp:cNvSpPr/>
      </dsp:nvSpPr>
      <dsp:spPr>
        <a:xfrm>
          <a:off x="77201" y="264662"/>
          <a:ext cx="882818" cy="882818"/>
        </a:xfrm>
        <a:prstGeom prst="ellipse">
          <a:avLst/>
        </a:prstGeom>
        <a:solidFill>
          <a:schemeClr val="l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B86F7-21B5-4D95-8BEF-211AE9752E0C}">
      <dsp:nvSpPr>
        <dsp:cNvPr id="0" name=""/>
        <dsp:cNvSpPr/>
      </dsp:nvSpPr>
      <dsp:spPr>
        <a:xfrm>
          <a:off x="923523" y="1412510"/>
          <a:ext cx="7833440" cy="706255"/>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590" tIns="40640" rIns="40640" bIns="40640" numCol="1" spcCol="1270" anchor="ctr" anchorCtr="0">
          <a:noAutofit/>
        </a:bodyPr>
        <a:lstStyle/>
        <a:p>
          <a:pPr marL="0" lvl="0" indent="0" algn="l" defTabSz="711200">
            <a:lnSpc>
              <a:spcPct val="90000"/>
            </a:lnSpc>
            <a:spcBef>
              <a:spcPct val="0"/>
            </a:spcBef>
            <a:spcAft>
              <a:spcPct val="35000"/>
            </a:spcAft>
            <a:buNone/>
          </a:pPr>
          <a:r>
            <a:rPr lang="es-ES_tradnl" sz="1600" kern="1200" dirty="0">
              <a:solidFill>
                <a:srgbClr val="002060"/>
              </a:solidFill>
            </a:rPr>
            <a:t>Asistencia técnica para la implementación de las medidas de blindaje acordadas. </a:t>
          </a:r>
        </a:p>
      </dsp:txBody>
      <dsp:txXfrm>
        <a:off x="923523" y="1412510"/>
        <a:ext cx="7833440" cy="706255"/>
      </dsp:txXfrm>
    </dsp:sp>
    <dsp:sp modelId="{0C7FE55A-F386-4B8A-B0F5-069023690228}">
      <dsp:nvSpPr>
        <dsp:cNvPr id="0" name=""/>
        <dsp:cNvSpPr/>
      </dsp:nvSpPr>
      <dsp:spPr>
        <a:xfrm>
          <a:off x="482114" y="1324228"/>
          <a:ext cx="882818" cy="882818"/>
        </a:xfrm>
        <a:prstGeom prst="ellipse">
          <a:avLst/>
        </a:prstGeom>
        <a:solidFill>
          <a:schemeClr val="l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8BBE71-BEDB-413B-8BD1-5F9A262993CE}">
      <dsp:nvSpPr>
        <dsp:cNvPr id="0" name=""/>
        <dsp:cNvSpPr/>
      </dsp:nvSpPr>
      <dsp:spPr>
        <a:xfrm>
          <a:off x="923523" y="2472076"/>
          <a:ext cx="7833440" cy="706255"/>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590"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solidFill>
                <a:srgbClr val="002060"/>
              </a:solidFill>
            </a:rPr>
            <a:t>Acceso, disposición y transferencia de los conocimientos sobre mejores prácticas y lecciones aprendidas entre los distintos municipios beneficiarios con el mecanismo</a:t>
          </a:r>
          <a:r>
            <a:rPr lang="es-ES_tradnl" sz="1600" kern="1200" dirty="0">
              <a:solidFill>
                <a:srgbClr val="002060"/>
              </a:solidFill>
            </a:rPr>
            <a:t>; </a:t>
          </a:r>
        </a:p>
      </dsp:txBody>
      <dsp:txXfrm>
        <a:off x="923523" y="2472076"/>
        <a:ext cx="7833440" cy="706255"/>
      </dsp:txXfrm>
    </dsp:sp>
    <dsp:sp modelId="{1F4455E2-4503-4E6C-8A4F-C75B0DBEBEB7}">
      <dsp:nvSpPr>
        <dsp:cNvPr id="0" name=""/>
        <dsp:cNvSpPr/>
      </dsp:nvSpPr>
      <dsp:spPr>
        <a:xfrm>
          <a:off x="482114" y="2383794"/>
          <a:ext cx="882818" cy="882818"/>
        </a:xfrm>
        <a:prstGeom prst="ellipse">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1A670010-44DD-4A83-9298-AD060091E5D3}">
      <dsp:nvSpPr>
        <dsp:cNvPr id="0" name=""/>
        <dsp:cNvSpPr/>
      </dsp:nvSpPr>
      <dsp:spPr>
        <a:xfrm>
          <a:off x="518611" y="3357561"/>
          <a:ext cx="8238353" cy="105441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590"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solidFill>
                <a:srgbClr val="002060"/>
              </a:solidFill>
            </a:rPr>
            <a:t>Monitoreo, reporte y verificación (MRV) local de la implementación de la gestión integral del riesgo y las medidas de blindaje con base en la información actualizada de las condiciones y fenómenos hidrometeorológicos, sismológicos y otros fenómenos naturales, relacionado con el sistema del MRV a nivel nacional</a:t>
          </a:r>
          <a:r>
            <a:rPr lang="es-ES_tradnl" sz="1600" kern="1200" dirty="0">
              <a:solidFill>
                <a:srgbClr val="002060"/>
              </a:solidFill>
            </a:rPr>
            <a:t>.</a:t>
          </a:r>
        </a:p>
      </dsp:txBody>
      <dsp:txXfrm>
        <a:off x="518611" y="3357561"/>
        <a:ext cx="8238353" cy="1054417"/>
      </dsp:txXfrm>
    </dsp:sp>
    <dsp:sp modelId="{09C4BCBA-6558-4281-A4AE-5D84515CF23E}">
      <dsp:nvSpPr>
        <dsp:cNvPr id="0" name=""/>
        <dsp:cNvSpPr/>
      </dsp:nvSpPr>
      <dsp:spPr>
        <a:xfrm>
          <a:off x="77201" y="3443361"/>
          <a:ext cx="882818" cy="882818"/>
        </a:xfrm>
        <a:prstGeom prst="ellipse">
          <a:avLst/>
        </a:prstGeom>
        <a:solidFill>
          <a:schemeClr val="l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A99A0-4606-4607-B746-E8C66FF23269}">
      <dsp:nvSpPr>
        <dsp:cNvPr id="0" name=""/>
        <dsp:cNvSpPr/>
      </dsp:nvSpPr>
      <dsp:spPr>
        <a:xfrm>
          <a:off x="3126208" y="58353"/>
          <a:ext cx="3034383" cy="3034383"/>
        </a:xfrm>
        <a:prstGeom prst="ellipse">
          <a:avLst/>
        </a:prstGeom>
        <a:gradFill rotWithShape="0">
          <a:gsLst>
            <a:gs pos="0">
              <a:schemeClr val="lt1">
                <a:alpha val="50000"/>
                <a:hueOff val="0"/>
                <a:satOff val="0"/>
                <a:lumOff val="0"/>
                <a:alphaOff val="0"/>
                <a:tint val="60000"/>
                <a:satMod val="250000"/>
              </a:schemeClr>
            </a:gs>
            <a:gs pos="35000">
              <a:schemeClr val="lt1">
                <a:alpha val="50000"/>
                <a:hueOff val="0"/>
                <a:satOff val="0"/>
                <a:lumOff val="0"/>
                <a:alphaOff val="0"/>
                <a:tint val="47000"/>
                <a:satMod val="275000"/>
              </a:schemeClr>
            </a:gs>
            <a:gs pos="100000">
              <a:schemeClr val="lt1">
                <a:alpha val="50000"/>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s-CR" sz="6500" kern="1200" dirty="0"/>
        </a:p>
      </dsp:txBody>
      <dsp:txXfrm>
        <a:off x="3476329" y="466828"/>
        <a:ext cx="2334140" cy="962833"/>
      </dsp:txXfrm>
    </dsp:sp>
    <dsp:sp modelId="{0F5ADBE3-74CD-43B2-81F3-4CA69B0C8F2E}">
      <dsp:nvSpPr>
        <dsp:cNvPr id="0" name=""/>
        <dsp:cNvSpPr/>
      </dsp:nvSpPr>
      <dsp:spPr>
        <a:xfrm>
          <a:off x="4468339" y="1400484"/>
          <a:ext cx="3034383" cy="3034383"/>
        </a:xfrm>
        <a:prstGeom prst="ellipse">
          <a:avLst/>
        </a:prstGeom>
        <a:gradFill rotWithShape="0">
          <a:gsLst>
            <a:gs pos="0">
              <a:schemeClr val="lt1">
                <a:alpha val="50000"/>
                <a:hueOff val="0"/>
                <a:satOff val="0"/>
                <a:lumOff val="0"/>
                <a:alphaOff val="0"/>
                <a:tint val="60000"/>
                <a:satMod val="250000"/>
              </a:schemeClr>
            </a:gs>
            <a:gs pos="35000">
              <a:schemeClr val="lt1">
                <a:alpha val="50000"/>
                <a:hueOff val="0"/>
                <a:satOff val="0"/>
                <a:lumOff val="0"/>
                <a:alphaOff val="0"/>
                <a:tint val="47000"/>
                <a:satMod val="275000"/>
              </a:schemeClr>
            </a:gs>
            <a:gs pos="100000">
              <a:schemeClr val="lt1">
                <a:alpha val="50000"/>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s-CR" sz="3100" kern="1200" dirty="0"/>
        </a:p>
      </dsp:txBody>
      <dsp:txXfrm>
        <a:off x="6102237" y="1750605"/>
        <a:ext cx="1167070" cy="2334140"/>
      </dsp:txXfrm>
    </dsp:sp>
    <dsp:sp modelId="{32A0C502-0177-4862-B341-AE103803D039}">
      <dsp:nvSpPr>
        <dsp:cNvPr id="0" name=""/>
        <dsp:cNvSpPr/>
      </dsp:nvSpPr>
      <dsp:spPr>
        <a:xfrm>
          <a:off x="3126208" y="2742615"/>
          <a:ext cx="3034383" cy="3034383"/>
        </a:xfrm>
        <a:prstGeom prst="ellipse">
          <a:avLst/>
        </a:prstGeom>
        <a:gradFill rotWithShape="0">
          <a:gsLst>
            <a:gs pos="0">
              <a:schemeClr val="lt1">
                <a:alpha val="50000"/>
                <a:hueOff val="0"/>
                <a:satOff val="0"/>
                <a:lumOff val="0"/>
                <a:alphaOff val="0"/>
                <a:tint val="60000"/>
                <a:satMod val="250000"/>
              </a:schemeClr>
            </a:gs>
            <a:gs pos="35000">
              <a:schemeClr val="lt1">
                <a:alpha val="50000"/>
                <a:hueOff val="0"/>
                <a:satOff val="0"/>
                <a:lumOff val="0"/>
                <a:alphaOff val="0"/>
                <a:tint val="47000"/>
                <a:satMod val="275000"/>
              </a:schemeClr>
            </a:gs>
            <a:gs pos="100000">
              <a:schemeClr val="lt1">
                <a:alpha val="50000"/>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endParaRPr lang="es-CR" sz="6200" kern="1200" dirty="0"/>
        </a:p>
      </dsp:txBody>
      <dsp:txXfrm>
        <a:off x="3476329" y="4405690"/>
        <a:ext cx="2334140" cy="962833"/>
      </dsp:txXfrm>
    </dsp:sp>
    <dsp:sp modelId="{100C1902-705B-4468-AE1D-6BD95A3CA5E0}">
      <dsp:nvSpPr>
        <dsp:cNvPr id="0" name=""/>
        <dsp:cNvSpPr/>
      </dsp:nvSpPr>
      <dsp:spPr>
        <a:xfrm>
          <a:off x="1784077" y="1400484"/>
          <a:ext cx="3034383" cy="3034383"/>
        </a:xfrm>
        <a:prstGeom prst="ellipse">
          <a:avLst/>
        </a:prstGeom>
        <a:gradFill rotWithShape="0">
          <a:gsLst>
            <a:gs pos="0">
              <a:schemeClr val="lt1">
                <a:alpha val="50000"/>
                <a:hueOff val="0"/>
                <a:satOff val="0"/>
                <a:lumOff val="0"/>
                <a:alphaOff val="0"/>
                <a:tint val="60000"/>
                <a:satMod val="250000"/>
              </a:schemeClr>
            </a:gs>
            <a:gs pos="35000">
              <a:schemeClr val="lt1">
                <a:alpha val="50000"/>
                <a:hueOff val="0"/>
                <a:satOff val="0"/>
                <a:lumOff val="0"/>
                <a:alphaOff val="0"/>
                <a:tint val="47000"/>
                <a:satMod val="275000"/>
              </a:schemeClr>
            </a:gs>
            <a:gs pos="100000">
              <a:schemeClr val="lt1">
                <a:alpha val="50000"/>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s-CR" sz="6500" kern="1200" dirty="0"/>
        </a:p>
      </dsp:txBody>
      <dsp:txXfrm>
        <a:off x="2017491" y="1750605"/>
        <a:ext cx="1167070" cy="23341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A289247-9C0C-48F1-9F46-D0FC2BE2DB6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6AB37C5-30BE-47DF-875A-157D087D1AE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Osak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ln/>
        </p:spPr>
      </p:sp>
      <p:sp>
        <p:nvSpPr>
          <p:cNvPr id="16387" name="2 Marcador de notas"/>
          <p:cNvSpPr>
            <a:spLocks noGrp="1"/>
          </p:cNvSpPr>
          <p:nvPr>
            <p:ph type="body" idx="1"/>
          </p:nvPr>
        </p:nvSpPr>
        <p:spPr>
          <a:noFill/>
        </p:spPr>
        <p:txBody>
          <a:bodyPr/>
          <a:lstStyle/>
          <a:p>
            <a:pPr eaLnBrk="1" hangingPunct="1">
              <a:spcBef>
                <a:spcPct val="0"/>
              </a:spcBef>
            </a:pPr>
            <a:r>
              <a:rPr lang="es-CR" altLang="es-CR"/>
              <a:t>Pressure-Estate-Response Model es uitilizado por la OECD para la evaluación de los temas ambientales.</a:t>
            </a:r>
          </a:p>
          <a:p>
            <a:endParaRPr lang="es-CR" altLang="es-CR"/>
          </a:p>
        </p:txBody>
      </p:sp>
      <p:sp>
        <p:nvSpPr>
          <p:cNvPr id="16388" name="3 Marcador de número de diapositiva"/>
          <p:cNvSpPr>
            <a:spLocks noGrp="1"/>
          </p:cNvSpPr>
          <p:nvPr>
            <p:ph type="sldNum" sz="quarter" idx="5"/>
          </p:nvPr>
        </p:nvSpPr>
        <p:spPr>
          <a:noFill/>
          <a:ln>
            <a:miter lim="800000"/>
            <a:headEnd/>
            <a:tailEnd/>
          </a:ln>
        </p:spPr>
        <p:txBody>
          <a:bodyPr/>
          <a:lstStyle/>
          <a:p>
            <a:fld id="{74E8346B-0A4D-41A4-BBB7-51B8ACA50F7C}" type="slidenum">
              <a:rPr lang="es-CR" altLang="es-CR"/>
              <a:pPr/>
              <a:t>8</a:t>
            </a:fld>
            <a:endParaRPr lang="es-CR" altLang="es-C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s-ES" altLang="es-CR"/>
              <a:t>Centroamérica se encuentra en medio de una rápida transformación urbana. La población urbana está creciendo a gran velocidad, incluso cuando se compara con países en etapas similares de urbanización. En el plazo de una generación, 7 de cada 10 personas vivirá en ciudades, añadiendo 700,000 nuevos residentes urbanos cada año. </a:t>
            </a:r>
          </a:p>
          <a:p>
            <a:endParaRPr lang="en-US" altLang="es-CR"/>
          </a:p>
        </p:txBody>
      </p:sp>
      <p:sp>
        <p:nvSpPr>
          <p:cNvPr id="20484" name="Slide Number Placeholder 3"/>
          <p:cNvSpPr>
            <a:spLocks noGrp="1"/>
          </p:cNvSpPr>
          <p:nvPr>
            <p:ph type="sldNum" sz="quarter" idx="5"/>
          </p:nvPr>
        </p:nvSpPr>
        <p:spPr>
          <a:noFill/>
          <a:ln>
            <a:miter lim="800000"/>
            <a:headEnd/>
            <a:tailEnd/>
          </a:ln>
        </p:spPr>
        <p:txBody>
          <a:bodyPr/>
          <a:lstStyle/>
          <a:p>
            <a:fld id="{5975C2BD-9C95-45CE-AAAA-0510830D4F2D}" type="slidenum">
              <a:rPr lang="en-US" altLang="en-US"/>
              <a:pPr/>
              <a:t>11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s-ES" altLang="es-CR"/>
              <a:t>Las zonas edificadas se están expandiendo a un ritmo más rápido que la población urbana, lo que conduce al desarrollo de aglomeraciones urbanas que se extienden más allá de los límites municipales. El estudio identificó 167 aglomeraciones urbanas en la región, de las cuales 72 se extienden a lo largo de tres o más municipios. Si bien la mayoría de la población urbana se concentra en las grandes aglomeraciones, las ciudades secundarias representan entre el 20 y 30 por ciento del crecimiento de la población en las zonas urbanas en los últimos años, lo que escala su papel en los sistemas urbanos nacionales. </a:t>
            </a:r>
          </a:p>
          <a:p>
            <a:endParaRPr lang="es-ES" altLang="es-CR"/>
          </a:p>
          <a:p>
            <a:endParaRPr lang="en-US" altLang="es-CR"/>
          </a:p>
        </p:txBody>
      </p:sp>
      <p:sp>
        <p:nvSpPr>
          <p:cNvPr id="22532" name="Slide Number Placeholder 3"/>
          <p:cNvSpPr>
            <a:spLocks noGrp="1"/>
          </p:cNvSpPr>
          <p:nvPr>
            <p:ph type="sldNum" sz="quarter" idx="5"/>
          </p:nvPr>
        </p:nvSpPr>
        <p:spPr>
          <a:noFill/>
          <a:ln>
            <a:miter lim="800000"/>
            <a:headEnd/>
            <a:tailEnd/>
          </a:ln>
        </p:spPr>
        <p:txBody>
          <a:bodyPr/>
          <a:lstStyle/>
          <a:p>
            <a:fld id="{8DE3B019-CC77-4D09-99A8-AB57403440F3}"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6" name="Date Placeholder 3"/>
          <p:cNvSpPr>
            <a:spLocks noGrp="1"/>
          </p:cNvSpPr>
          <p:nvPr>
            <p:ph type="dt" sz="half" idx="10"/>
          </p:nvPr>
        </p:nvSpPr>
        <p:spPr/>
        <p:txBody>
          <a:bodyPr/>
          <a:lstStyle>
            <a:lvl1pPr>
              <a:defRPr/>
            </a:lvl1pPr>
          </a:lstStyle>
          <a:p>
            <a:pPr>
              <a:defRPr/>
            </a:pPr>
            <a:fld id="{CEE43BB3-42AA-468E-899B-113F485F22FA}" type="datetime1">
              <a:rPr lang="en-US"/>
              <a:pPr>
                <a:defRPr/>
              </a:pPr>
              <a:t>6/13/2018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fld id="{A6EAC0A6-6289-46AE-9CEA-190139A3097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986597A2-2BB0-4E69-A68C-DD2CC7CA757B}"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33470C-63BA-4BF3-908D-605F62A5E4CA}"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2FEA8D3D-56CA-4CA4-A88B-504B9B50F4F9}"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BFA3C0-0D96-4AD2-9459-1642B0CC1DE0}"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bwMode="auto">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5720" numCol="1" anchor="t" anchorCtr="0" compatLnSpc="1">
            <a:prstTxWarp prst="textNoShape">
              <a:avLst/>
            </a:prstTxWarp>
          </a:bodyPr>
          <a:lstStyle>
            <a:lvl1pPr>
              <a:defRPr sz="1400">
                <a:latin typeface="Arial" charset="0"/>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p:spPr>
        <p:txBody>
          <a:bodyPr/>
          <a:lstStyle>
            <a:lvl1pPr algn="ctr">
              <a:defRPr sz="1400" b="0">
                <a:solidFill>
                  <a:schemeClr val="tx1"/>
                </a:solidFill>
                <a:latin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p:spPr>
        <p:txBody>
          <a:bodyPr/>
          <a:lstStyle>
            <a:lvl1pPr>
              <a:defRPr b="0">
                <a:solidFill>
                  <a:schemeClr val="tx1"/>
                </a:solidFill>
                <a:latin typeface="Arial" pitchFamily="34" charset="0"/>
              </a:defRPr>
            </a:lvl1pPr>
          </a:lstStyle>
          <a:p>
            <a:fld id="{B11DB61E-BC06-4594-AA9F-1E54DA057E49}"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ntent 01">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r>
              <a:t>Title Text</a:t>
            </a:r>
          </a:p>
        </p:txBody>
      </p:sp>
      <p:sp>
        <p:nvSpPr>
          <p:cNvPr id="22" name="Shape 22"/>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
        <p:nvSpPr>
          <p:cNvPr id="4" name="Shape 21"/>
          <p:cNvSpPr>
            <a:spLocks noGrp="1"/>
          </p:cNvSpPr>
          <p:nvPr>
            <p:ph type="sldNum" sz="quarter" idx="10"/>
          </p:nvPr>
        </p:nvSpPr>
        <p:spPr/>
        <p:txBody>
          <a:bodyPr/>
          <a:lstStyle>
            <a:lvl1pPr>
              <a:defRPr/>
            </a:lvl1pPr>
          </a:lstStyle>
          <a:p>
            <a:fld id="{C9EFC458-3063-4B32-9260-E4DC376A087B}" type="slidenum">
              <a:rPr lang="en-US" altLang="en-US"/>
              <a:pPr/>
              <a:t>‹#›</a:t>
            </a:fld>
            <a:endParaRPr lang="en-US"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D6F169CD-C35D-42A3-9608-BA5910C8059C}"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46E2B4-BC3A-4295-B433-4F8A16BEB9D2}"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25D96A44-C8DC-4702-B11D-F83619627110}"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DC9B60-A472-4098-A510-43034E97B619}"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0AE6B75E-AAAC-4D3A-91A4-9F11F1F97AAB}" type="datetime1">
              <a:rPr lang="en-US"/>
              <a:pPr>
                <a:defRPr/>
              </a:pPr>
              <a:t>6/13/2018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FA1540-9E77-4AFE-B8CF-A91E65C1FFB9}"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9A571ACB-1CA9-411D-B670-08BE074E35B1}" type="datetime1">
              <a:rPr lang="en-US"/>
              <a:pPr>
                <a:defRPr/>
              </a:pPr>
              <a:t>6/13/2018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73E64FD-CFCF-4481-B250-65F477614C8D}"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DD78E106-2E94-4A79-9B46-B21E748BD3FB}" type="datetime1">
              <a:rPr lang="en-US"/>
              <a:pPr>
                <a:defRPr/>
              </a:pPr>
              <a:t>6/13/2018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4EF23C4-1459-43FE-AE1E-56534F139B5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D4D33C-4620-4E34-88AA-927D8579CA67}" type="datetime1">
              <a:rPr lang="en-US"/>
              <a:pPr>
                <a:defRPr/>
              </a:pPr>
              <a:t>6/13/2018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6859C2F-BC5D-461A-B95F-8D92C060688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5" name="Date Placeholder 3"/>
          <p:cNvSpPr>
            <a:spLocks noGrp="1"/>
          </p:cNvSpPr>
          <p:nvPr>
            <p:ph type="dt" sz="half" idx="10"/>
          </p:nvPr>
        </p:nvSpPr>
        <p:spPr/>
        <p:txBody>
          <a:bodyPr/>
          <a:lstStyle>
            <a:lvl1pPr>
              <a:defRPr/>
            </a:lvl1pPr>
          </a:lstStyle>
          <a:p>
            <a:pPr>
              <a:defRPr/>
            </a:pPr>
            <a:fld id="{B85656C8-9FEF-4A2E-AA69-890C49A0546D}" type="datetime1">
              <a:rPr lang="en-US"/>
              <a:pPr>
                <a:defRPr/>
              </a:pPr>
              <a:t>6/13/2018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B8CEB54-681F-4BB3-8AC0-87FC5F94311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s-ES"/>
              <a:t>Haga clic para modificar el estilo de título del patrón</a:t>
            </a:r>
            <a:endParaRPr lang="en-US" dirty="0"/>
          </a:p>
        </p:txBody>
      </p:sp>
      <p:sp>
        <p:nvSpPr>
          <p:cNvPr id="7" name="Date Placeholder 4"/>
          <p:cNvSpPr>
            <a:spLocks noGrp="1"/>
          </p:cNvSpPr>
          <p:nvPr>
            <p:ph type="dt" sz="half" idx="10"/>
          </p:nvPr>
        </p:nvSpPr>
        <p:spPr/>
        <p:txBody>
          <a:bodyPr/>
          <a:lstStyle>
            <a:lvl1pPr>
              <a:defRPr/>
            </a:lvl1pPr>
          </a:lstStyle>
          <a:p>
            <a:pPr>
              <a:defRPr/>
            </a:pPr>
            <a:fld id="{426BAD70-5C09-42E6-9B46-416753EECA49}" type="datetime1">
              <a:rPr lang="en-US"/>
              <a:pPr>
                <a:defRPr/>
              </a:pPr>
              <a:t>6/13/2018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0DEF33A7-61D0-4831-BC22-2FB4E44B452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CR"/>
              <a:t>Haga clic para modificar el estilo de texto del patrón</a:t>
            </a:r>
          </a:p>
          <a:p>
            <a:pPr lvl="1"/>
            <a:r>
              <a:rPr lang="es-ES" altLang="es-CR"/>
              <a:t>Segundo nivel</a:t>
            </a:r>
          </a:p>
          <a:p>
            <a:pPr lvl="2"/>
            <a:r>
              <a:rPr lang="es-ES" altLang="es-CR"/>
              <a:t>Tercer nivel</a:t>
            </a:r>
          </a:p>
          <a:p>
            <a:pPr lvl="3"/>
            <a:r>
              <a:rPr lang="es-ES" altLang="es-CR"/>
              <a:t>Cuarto nivel</a:t>
            </a:r>
          </a:p>
          <a:p>
            <a:pPr lvl="4"/>
            <a:r>
              <a:rPr lang="es-ES" altLang="es-CR"/>
              <a:t>Quinto nivel</a:t>
            </a:r>
            <a:endParaRPr lang="en-US" altLang="es-C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latin typeface="Times" charset="0"/>
              </a:defRPr>
            </a:lvl1pPr>
          </a:lstStyle>
          <a:p>
            <a:pPr>
              <a:defRPr/>
            </a:pPr>
            <a:fld id="{4DFE33D9-B872-4BC1-A8FA-ACF4A020417A}" type="datetime1">
              <a:rPr lang="en-US"/>
              <a:pPr>
                <a:defRPr/>
              </a:pPr>
              <a:t>6/13/2018</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latin typeface="Times" charset="0"/>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tx2"/>
                </a:solidFill>
              </a:defRPr>
            </a:lvl1pPr>
          </a:lstStyle>
          <a:p>
            <a:fld id="{6032D866-A358-4A2C-8CDD-A785C3CC8A4D}" type="slidenum">
              <a:rPr lang="en-US" altLang="en-US"/>
              <a:pPr/>
              <a:t>‹#›</a:t>
            </a:fld>
            <a:endParaRPr lang="en-US" alt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3" name="Picture 7" descr="logo folio"/>
          <p:cNvPicPr>
            <a:picLocks noChangeAspect="1" noChangeArrowheads="1"/>
          </p:cNvPicPr>
          <p:nvPr userDrawn="1"/>
        </p:nvPicPr>
        <p:blipFill>
          <a:blip r:embed="rId15"/>
          <a:srcRect/>
          <a:stretch>
            <a:fillRect/>
          </a:stretch>
        </p:blipFill>
        <p:spPr bwMode="auto">
          <a:xfrm>
            <a:off x="7531100" y="5842000"/>
            <a:ext cx="1612900"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7" r:id="rId1"/>
    <p:sldLayoutId id="2147483958" r:id="rId2"/>
    <p:sldLayoutId id="2147483959" r:id="rId3"/>
    <p:sldLayoutId id="2147483960" r:id="rId4"/>
    <p:sldLayoutId id="2147483961" r:id="rId5"/>
    <p:sldLayoutId id="2147483962" r:id="rId6"/>
    <p:sldLayoutId id="2147483963" r:id="rId7"/>
    <p:sldLayoutId id="2147483964" r:id="rId8"/>
    <p:sldLayoutId id="2147483968" r:id="rId9"/>
    <p:sldLayoutId id="2147483965" r:id="rId10"/>
    <p:sldLayoutId id="2147483966" r:id="rId11"/>
    <p:sldLayoutId id="2147483969" r:id="rId12"/>
    <p:sldLayoutId id="2147483970" r:id="rId13"/>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6.jpe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Layout" Target="../diagrams/layout5.xml"/><Relationship Id="rId7" Type="http://schemas.openxmlformats.org/officeDocument/2006/relationships/image" Target="../media/image5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56.png"/><Relationship Id="rId4" Type="http://schemas.openxmlformats.org/officeDocument/2006/relationships/diagramQuickStyle" Target="../diagrams/quickStyle5.xml"/><Relationship Id="rId9"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jpe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7.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uadroTexto 3"/>
          <p:cNvSpPr txBox="1">
            <a:spLocks noChangeArrowheads="1"/>
          </p:cNvSpPr>
          <p:nvPr/>
        </p:nvSpPr>
        <p:spPr bwMode="auto">
          <a:xfrm>
            <a:off x="2411413" y="1838325"/>
            <a:ext cx="6732587" cy="615553"/>
          </a:xfrm>
          <a:prstGeom prst="rect">
            <a:avLst/>
          </a:prstGeom>
          <a:noFill/>
          <a:ln w="9525">
            <a:noFill/>
            <a:miter lim="800000"/>
            <a:headEnd/>
            <a:tailEnd/>
          </a:ln>
        </p:spPr>
        <p:txBody>
          <a:bodyPr>
            <a:spAutoFit/>
          </a:bodyPr>
          <a:lstStyle/>
          <a:p>
            <a:pPr algn="r"/>
            <a:r>
              <a:rPr lang="es-CR" altLang="en-US" sz="3400" b="1" dirty="0">
                <a:solidFill>
                  <a:schemeClr val="bg1"/>
                </a:solidFill>
                <a:latin typeface="Calibri" pitchFamily="34" charset="0"/>
              </a:rPr>
              <a:t> </a:t>
            </a:r>
            <a:endParaRPr lang="es-MX" altLang="en-US" sz="3400" b="1" dirty="0">
              <a:solidFill>
                <a:schemeClr val="bg1"/>
              </a:solidFill>
              <a:latin typeface="Calibri" pitchFamily="34" charset="0"/>
            </a:endParaRPr>
          </a:p>
        </p:txBody>
      </p:sp>
      <p:cxnSp>
        <p:nvCxnSpPr>
          <p:cNvPr id="4" name="Conector recto 6"/>
          <p:cNvCxnSpPr/>
          <p:nvPr/>
        </p:nvCxnSpPr>
        <p:spPr>
          <a:xfrm>
            <a:off x="2627313" y="3576638"/>
            <a:ext cx="65166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196" name="Picture 2" descr="C:\Users\MVillalobos\Dropbox\LOGO PBC.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7950" y="5983288"/>
            <a:ext cx="1574800" cy="874712"/>
          </a:xfrm>
          <a:prstGeom prst="rect">
            <a:avLst/>
          </a:prstGeom>
          <a:noFill/>
          <a:ln w="9525">
            <a:noFill/>
            <a:miter lim="800000"/>
            <a:headEnd/>
            <a:tailEnd/>
          </a:ln>
        </p:spPr>
      </p:pic>
      <p:sp>
        <p:nvSpPr>
          <p:cNvPr id="8199" name="Rectangle 1"/>
          <p:cNvSpPr>
            <a:spLocks noChangeArrowheads="1"/>
          </p:cNvSpPr>
          <p:nvPr/>
        </p:nvSpPr>
        <p:spPr bwMode="auto">
          <a:xfrm>
            <a:off x="2825750" y="3644900"/>
            <a:ext cx="6318250" cy="460375"/>
          </a:xfrm>
          <a:prstGeom prst="rect">
            <a:avLst/>
          </a:prstGeom>
          <a:noFill/>
          <a:ln w="9525">
            <a:noFill/>
            <a:miter lim="800000"/>
            <a:headEnd/>
            <a:tailEnd/>
          </a:ln>
        </p:spPr>
        <p:txBody>
          <a:bodyPr>
            <a:spAutoFit/>
          </a:bodyPr>
          <a:lstStyle/>
          <a:p>
            <a:pPr algn="r"/>
            <a:r>
              <a:rPr lang="es-MX" altLang="en-US" b="1" dirty="0">
                <a:solidFill>
                  <a:schemeClr val="bg1"/>
                </a:solidFill>
                <a:latin typeface="Calibri" pitchFamily="34" charset="0"/>
              </a:rPr>
              <a:t>Ricardo Sancho Chavarría </a:t>
            </a:r>
            <a:endParaRPr lang="en-US" altLang="es-CR" dirty="0"/>
          </a:p>
        </p:txBody>
      </p:sp>
      <p:pic>
        <p:nvPicPr>
          <p:cNvPr id="32770" name="Picture 2" descr="Resultado de imagen para logo fiu"/>
          <p:cNvPicPr>
            <a:picLocks noChangeAspect="1" noChangeArrowheads="1"/>
          </p:cNvPicPr>
          <p:nvPr/>
        </p:nvPicPr>
        <p:blipFill>
          <a:blip r:embed="rId3" cstate="print"/>
          <a:srcRect/>
          <a:stretch>
            <a:fillRect/>
          </a:stretch>
        </p:blipFill>
        <p:spPr bwMode="auto">
          <a:xfrm>
            <a:off x="1" y="3643314"/>
            <a:ext cx="1785918" cy="357190"/>
          </a:xfrm>
          <a:prstGeom prst="rect">
            <a:avLst/>
          </a:prstGeom>
          <a:noFill/>
        </p:spPr>
      </p:pic>
      <p:pic>
        <p:nvPicPr>
          <p:cNvPr id="32772" name="Picture 4" descr="Resultado de imagen para logo banco mundial"/>
          <p:cNvPicPr>
            <a:picLocks noChangeAspect="1" noChangeArrowheads="1"/>
          </p:cNvPicPr>
          <p:nvPr/>
        </p:nvPicPr>
        <p:blipFill>
          <a:blip r:embed="rId4" cstate="print"/>
          <a:srcRect/>
          <a:stretch>
            <a:fillRect/>
          </a:stretch>
        </p:blipFill>
        <p:spPr bwMode="auto">
          <a:xfrm>
            <a:off x="142844" y="4572008"/>
            <a:ext cx="1143008" cy="785818"/>
          </a:xfrm>
          <a:prstGeom prst="rect">
            <a:avLst/>
          </a:prstGeom>
          <a:noFill/>
        </p:spPr>
      </p:pic>
      <p:sp>
        <p:nvSpPr>
          <p:cNvPr id="10" name="9 Rectángulo"/>
          <p:cNvSpPr/>
          <p:nvPr/>
        </p:nvSpPr>
        <p:spPr>
          <a:xfrm>
            <a:off x="2643174" y="1785926"/>
            <a:ext cx="6357982" cy="830997"/>
          </a:xfrm>
          <a:prstGeom prst="rect">
            <a:avLst/>
          </a:prstGeom>
        </p:spPr>
        <p:txBody>
          <a:bodyPr wrap="square">
            <a:spAutoFit/>
          </a:bodyPr>
          <a:lstStyle/>
          <a:p>
            <a:r>
              <a:rPr lang="es-CR" dirty="0">
                <a:solidFill>
                  <a:schemeClr val="bg1"/>
                </a:solidFill>
              </a:rPr>
              <a:t>INFRAESTRUCTURA Y ESTRATEGIAS DE BLINDAJE CLIMÁTICO LOCAL</a:t>
            </a:r>
          </a:p>
        </p:txBody>
      </p:sp>
      <p:sp>
        <p:nvSpPr>
          <p:cNvPr id="11" name="10 Rectángulo"/>
          <p:cNvSpPr/>
          <p:nvPr/>
        </p:nvSpPr>
        <p:spPr>
          <a:xfrm>
            <a:off x="2714612" y="6000768"/>
            <a:ext cx="6429388" cy="1077218"/>
          </a:xfrm>
          <a:prstGeom prst="rect">
            <a:avLst/>
          </a:prstGeom>
        </p:spPr>
        <p:txBody>
          <a:bodyPr wrap="square">
            <a:spAutoFit/>
          </a:bodyPr>
          <a:lstStyle/>
          <a:p>
            <a:r>
              <a:rPr lang="es-CR" sz="1600" dirty="0">
                <a:solidFill>
                  <a:schemeClr val="bg1"/>
                </a:solidFill>
              </a:rPr>
              <a:t>XXIX Conferencia Interamericana de Alcaldes y Autoridades Locales</a:t>
            </a:r>
          </a:p>
          <a:p>
            <a:r>
              <a:rPr lang="es-CR" sz="1600" dirty="0">
                <a:solidFill>
                  <a:schemeClr val="bg1"/>
                </a:solidFill>
              </a:rPr>
              <a:t>Miami, Florida, del 11 al 14 de Junio 2018</a:t>
            </a:r>
          </a:p>
          <a:p>
            <a:endParaRPr lang="es-CR" sz="1600" dirty="0">
              <a:solidFill>
                <a:schemeClr val="bg1"/>
              </a:solidFill>
            </a:endParaRPr>
          </a:p>
          <a:p>
            <a:endParaRPr lang="es-CR" sz="1600" dirty="0">
              <a:solidFill>
                <a:schemeClr val="bg1"/>
              </a:solidFill>
            </a:endParaRPr>
          </a:p>
        </p:txBody>
      </p:sp>
      <p:pic>
        <p:nvPicPr>
          <p:cNvPr id="12" name="Picture 11">
            <a:extLst>
              <a:ext uri="{FF2B5EF4-FFF2-40B4-BE49-F238E27FC236}">
                <a16:creationId xmlns:a16="http://schemas.microsoft.com/office/drawing/2014/main" id="{E12B6167-D7D6-412A-BE31-32570E7FED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44" y="2060848"/>
            <a:ext cx="1692852" cy="9570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C:\Users\MVillalobos\Downloads\graficos\Figura 1 IX.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3850" y="549275"/>
            <a:ext cx="8686800" cy="56880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Villalobos\Downloads\graficos\figura pag 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7950" y="115888"/>
            <a:ext cx="8775700" cy="6337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CR"/>
          </a:p>
        </p:txBody>
      </p:sp>
      <p:pic>
        <p:nvPicPr>
          <p:cNvPr id="21507" name="Picture 2" descr="C:\Users\MVillalobos\Downloads\graficos\Figuras pag 18.PNG"/>
          <p:cNvPicPr>
            <a:picLocks noChangeAspect="1" noChangeArrowheads="1"/>
          </p:cNvPicPr>
          <p:nvPr/>
        </p:nvPicPr>
        <p:blipFill>
          <a:blip r:embed="rId3"/>
          <a:srcRect/>
          <a:stretch>
            <a:fillRect/>
          </a:stretch>
        </p:blipFill>
        <p:spPr bwMode="auto">
          <a:xfrm>
            <a:off x="323850" y="115888"/>
            <a:ext cx="8335963" cy="61928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Villalobos\Downloads\graficos\Grafico pag 17.PNG"/>
          <p:cNvPicPr>
            <a:picLocks noChangeAspect="1" noChangeArrowheads="1"/>
          </p:cNvPicPr>
          <p:nvPr/>
        </p:nvPicPr>
        <p:blipFill>
          <a:blip r:embed="rId2"/>
          <a:srcRect/>
          <a:stretch>
            <a:fillRect/>
          </a:stretch>
        </p:blipFill>
        <p:spPr bwMode="auto">
          <a:xfrm>
            <a:off x="79375" y="620713"/>
            <a:ext cx="8740775" cy="53292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Villalobos\Downloads\graficos\Grafico pag xviii.PNG"/>
          <p:cNvPicPr>
            <a:picLocks noChangeAspect="1" noChangeArrowheads="1"/>
          </p:cNvPicPr>
          <p:nvPr/>
        </p:nvPicPr>
        <p:blipFill>
          <a:blip r:embed="rId2"/>
          <a:srcRect/>
          <a:stretch>
            <a:fillRect/>
          </a:stretch>
        </p:blipFill>
        <p:spPr bwMode="auto">
          <a:xfrm>
            <a:off x="468313" y="260350"/>
            <a:ext cx="7775575" cy="59753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s-ES" altLang="es-CR" sz="2400" b="1" cap="none" spc="0" dirty="0">
                <a:solidFill>
                  <a:srgbClr val="000000"/>
                </a:solidFill>
                <a:latin typeface="Times" panose="02020603050405020304" pitchFamily="18" charset="0"/>
                <a:ea typeface="Osaka" charset="-128"/>
                <a:cs typeface="+mn-cs"/>
              </a:rPr>
              <a:t>167 aglomeraciones urbanas en la región, de las cuales 72 se extienden a lo largo de tres o más municipios</a:t>
            </a:r>
            <a:endParaRPr lang="en-US" sz="2400" b="1" dirty="0"/>
          </a:p>
        </p:txBody>
      </p:sp>
      <p:sp>
        <p:nvSpPr>
          <p:cNvPr id="25603" name="Content Placeholder 7"/>
          <p:cNvSpPr>
            <a:spLocks noGrp="1"/>
          </p:cNvSpPr>
          <p:nvPr>
            <p:ph idx="1"/>
          </p:nvPr>
        </p:nvSpPr>
        <p:spPr>
          <a:xfrm>
            <a:off x="457200" y="1628775"/>
            <a:ext cx="7354888" cy="5113338"/>
          </a:xfrm>
        </p:spPr>
        <p:txBody>
          <a:bodyPr/>
          <a:lstStyle/>
          <a:p>
            <a:endParaRPr lang="es-CR"/>
          </a:p>
        </p:txBody>
      </p:sp>
      <p:pic>
        <p:nvPicPr>
          <p:cNvPr id="25604" name="Picture 2" descr="C:\Users\MVillalobos\Downloads\graficos\mapa pag 12.PNG"/>
          <p:cNvPicPr>
            <a:picLocks noChangeAspect="1" noChangeArrowheads="1"/>
          </p:cNvPicPr>
          <p:nvPr/>
        </p:nvPicPr>
        <p:blipFill>
          <a:blip r:embed="rId2"/>
          <a:srcRect/>
          <a:stretch>
            <a:fillRect/>
          </a:stretch>
        </p:blipFill>
        <p:spPr bwMode="auto">
          <a:xfrm>
            <a:off x="395288" y="1628775"/>
            <a:ext cx="7416800" cy="51133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250"/>
            <a:ext cx="8218488" cy="903288"/>
          </a:xfrm>
        </p:spPr>
        <p:txBody>
          <a:bodyPr/>
          <a:lstStyle/>
          <a:p>
            <a:pPr algn="ctr">
              <a:defRPr/>
            </a:pPr>
            <a:r>
              <a:rPr lang="es-CR" sz="2400" dirty="0">
                <a:solidFill>
                  <a:schemeClr val="bg2">
                    <a:lumMod val="50000"/>
                  </a:schemeClr>
                </a:solidFill>
              </a:rPr>
              <a:t>Incremento de desastres por el cambio climático en Centroamérica</a:t>
            </a:r>
          </a:p>
        </p:txBody>
      </p:sp>
      <p:pic>
        <p:nvPicPr>
          <p:cNvPr id="26627" name="Picture 2" descr="C:\Users\Public\Pictures\Sample Pictures\Desatres%20Meteorolog%20e%20Hidromet.png"/>
          <p:cNvPicPr>
            <a:picLocks noGrp="1" noChangeAspect="1" noChangeArrowheads="1"/>
          </p:cNvPicPr>
          <p:nvPr>
            <p:ph idx="1"/>
          </p:nvPr>
        </p:nvPicPr>
        <p:blipFill>
          <a:blip r:embed="rId2"/>
          <a:srcRect/>
          <a:stretch>
            <a:fillRect/>
          </a:stretch>
        </p:blipFill>
        <p:spPr>
          <a:xfrm>
            <a:off x="428625" y="1571625"/>
            <a:ext cx="8501063" cy="49720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923925" y="101600"/>
            <a:ext cx="7751763" cy="836613"/>
          </a:xfrm>
        </p:spPr>
        <p:txBody>
          <a:bodyPr/>
          <a:lstStyle/>
          <a:p>
            <a:pPr algn="ctr" eaLnBrk="1" hangingPunct="1">
              <a:defRPr sz="1800">
                <a:solidFill>
                  <a:srgbClr val="000000"/>
                </a:solidFill>
              </a:defRPr>
            </a:pPr>
            <a:r>
              <a:rPr lang="es-CR" sz="2000" dirty="0">
                <a:solidFill>
                  <a:schemeClr val="bg2">
                    <a:lumMod val="50000"/>
                  </a:schemeClr>
                </a:solidFill>
              </a:rPr>
              <a:t>Las ciudades generan cerca al 70% de los gases de efecto invernadero a nivel global</a:t>
            </a:r>
          </a:p>
        </p:txBody>
      </p:sp>
      <p:sp>
        <p:nvSpPr>
          <p:cNvPr id="27651" name="Shape 120"/>
          <p:cNvSpPr>
            <a:spLocks noGrp="1"/>
          </p:cNvSpPr>
          <p:nvPr>
            <p:ph type="sldNum" sz="quarter" idx="12"/>
          </p:nvPr>
        </p:nvSpPr>
        <p:spPr bwMode="auto">
          <a:xfrm>
            <a:off x="6057900" y="6356350"/>
            <a:ext cx="1600200" cy="365125"/>
          </a:xfrm>
          <a:noFill/>
          <a:ln>
            <a:miter lim="800000"/>
            <a:headEnd/>
            <a:tailEnd/>
          </a:ln>
        </p:spPr>
        <p:txBody>
          <a:bodyPr/>
          <a:lstStyle/>
          <a:p>
            <a:fld id="{80104843-ED45-432A-87FD-55067A339E6C}" type="slidenum">
              <a:rPr lang="en-US" altLang="en-US" sz="900">
                <a:solidFill>
                  <a:srgbClr val="404040"/>
                </a:solidFill>
              </a:rPr>
              <a:pPr/>
              <a:t>17</a:t>
            </a:fld>
            <a:endParaRPr lang="en-US" altLang="en-US" sz="900">
              <a:solidFill>
                <a:srgbClr val="404040"/>
              </a:solidFill>
            </a:endParaRPr>
          </a:p>
        </p:txBody>
      </p:sp>
      <p:pic>
        <p:nvPicPr>
          <p:cNvPr id="27652" name="image5.jpg" descr="http://ts4.mm.bing.net/th?id=HN.608032966806211653&amp;w=313&amp;h=175&amp;c=7&amp;rs=1&amp;pid=1.7"/>
          <p:cNvPicPr>
            <a:picLocks noChangeAspect="1" noChangeArrowheads="1"/>
          </p:cNvPicPr>
          <p:nvPr/>
        </p:nvPicPr>
        <p:blipFill>
          <a:blip r:embed="rId2"/>
          <a:srcRect/>
          <a:stretch>
            <a:fillRect/>
          </a:stretch>
        </p:blipFill>
        <p:spPr bwMode="auto">
          <a:xfrm>
            <a:off x="1331913" y="1060450"/>
            <a:ext cx="2559050" cy="2073275"/>
          </a:xfrm>
          <a:prstGeom prst="rect">
            <a:avLst/>
          </a:prstGeom>
          <a:noFill/>
          <a:ln w="12700">
            <a:noFill/>
            <a:miter lim="400000"/>
            <a:headEnd/>
            <a:tailEnd/>
          </a:ln>
        </p:spPr>
      </p:pic>
      <p:sp>
        <p:nvSpPr>
          <p:cNvPr id="29701" name="Shape 122"/>
          <p:cNvSpPr>
            <a:spLocks noChangeArrowheads="1"/>
          </p:cNvSpPr>
          <p:nvPr/>
        </p:nvSpPr>
        <p:spPr bwMode="auto">
          <a:xfrm>
            <a:off x="611188" y="3716338"/>
            <a:ext cx="3957637" cy="784225"/>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just">
              <a:spcBef>
                <a:spcPts val="300"/>
              </a:spcBef>
              <a:spcAft>
                <a:spcPct val="0"/>
              </a:spcAft>
              <a:buFontTx/>
              <a:buNone/>
              <a:defRPr/>
            </a:pPr>
            <a:r>
              <a:rPr lang="es-CR" altLang="en-US" sz="1700" b="0" dirty="0">
                <a:latin typeface="+mn-lt"/>
              </a:rPr>
              <a:t>Más del 90% de las áreas urbanas están en zonas costeras, en riesgo de ser afectadas por inundaciones y tormentas</a:t>
            </a:r>
          </a:p>
        </p:txBody>
      </p:sp>
      <p:sp>
        <p:nvSpPr>
          <p:cNvPr id="29702" name="Shape 123"/>
          <p:cNvSpPr>
            <a:spLocks noChangeArrowheads="1"/>
          </p:cNvSpPr>
          <p:nvPr/>
        </p:nvSpPr>
        <p:spPr bwMode="auto">
          <a:xfrm>
            <a:off x="611188" y="4667250"/>
            <a:ext cx="4032250" cy="10461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just">
              <a:spcBef>
                <a:spcPts val="300"/>
              </a:spcBef>
              <a:spcAft>
                <a:spcPct val="0"/>
              </a:spcAft>
              <a:buFontTx/>
              <a:buNone/>
              <a:defRPr/>
            </a:pPr>
            <a:r>
              <a:rPr lang="es-CR" altLang="en-US" sz="1700" b="0" dirty="0">
                <a:latin typeface="+mn-lt"/>
              </a:rPr>
              <a:t>Las 136 ciudades costeras más grandes del mundo pueden afrontar pérdidas de 1 trillón USD por inundaciones para el 2050 si no se toman medidas para evitarlo*</a:t>
            </a:r>
          </a:p>
        </p:txBody>
      </p:sp>
      <p:sp>
        <p:nvSpPr>
          <p:cNvPr id="29703" name="Shape 124"/>
          <p:cNvSpPr>
            <a:spLocks noChangeArrowheads="1"/>
          </p:cNvSpPr>
          <p:nvPr/>
        </p:nvSpPr>
        <p:spPr bwMode="auto">
          <a:xfrm>
            <a:off x="1747838" y="6029325"/>
            <a:ext cx="25860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r">
              <a:spcBef>
                <a:spcPts val="400"/>
              </a:spcBef>
              <a:spcAft>
                <a:spcPct val="0"/>
              </a:spcAft>
              <a:buFontTx/>
              <a:buNone/>
              <a:defRPr/>
            </a:pPr>
            <a:r>
              <a:rPr lang="en-US" altLang="en-US" sz="1600" b="0">
                <a:latin typeface="+mn-lt"/>
              </a:rPr>
              <a:t>* </a:t>
            </a:r>
            <a:r>
              <a:rPr lang="en-US" altLang="en-US" sz="1600" b="0" i="1">
                <a:latin typeface="+mn-lt"/>
              </a:rPr>
              <a:t>Fuente: University of Southampton, 2013</a:t>
            </a:r>
          </a:p>
        </p:txBody>
      </p:sp>
      <p:pic>
        <p:nvPicPr>
          <p:cNvPr id="27656" name="image7.jpg" descr="http://media.treehugger.com/assets/images/2011/10/bus-urban-transport-systems-photo.jpg"/>
          <p:cNvPicPr>
            <a:picLocks noChangeAspect="1" noChangeArrowheads="1"/>
          </p:cNvPicPr>
          <p:nvPr/>
        </p:nvPicPr>
        <p:blipFill>
          <a:blip r:embed="rId3"/>
          <a:srcRect/>
          <a:stretch>
            <a:fillRect/>
          </a:stretch>
        </p:blipFill>
        <p:spPr bwMode="auto">
          <a:xfrm>
            <a:off x="5240338" y="4127500"/>
            <a:ext cx="2346325" cy="2044700"/>
          </a:xfrm>
          <a:prstGeom prst="rect">
            <a:avLst/>
          </a:prstGeom>
          <a:noFill/>
          <a:ln w="12700">
            <a:noFill/>
            <a:miter lim="400000"/>
            <a:headEnd/>
            <a:tailEnd/>
          </a:ln>
        </p:spPr>
      </p:pic>
      <p:sp>
        <p:nvSpPr>
          <p:cNvPr id="29705" name="Shape 126"/>
          <p:cNvSpPr>
            <a:spLocks noChangeArrowheads="1"/>
          </p:cNvSpPr>
          <p:nvPr/>
        </p:nvSpPr>
        <p:spPr bwMode="auto">
          <a:xfrm>
            <a:off x="4214813" y="2341563"/>
            <a:ext cx="4244975" cy="1308100"/>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just">
              <a:spcBef>
                <a:spcPts val="300"/>
              </a:spcBef>
              <a:spcAft>
                <a:spcPct val="0"/>
              </a:spcAft>
              <a:buFontTx/>
              <a:buNone/>
              <a:defRPr/>
            </a:pPr>
            <a:r>
              <a:rPr lang="es-CR" altLang="en-US" sz="1700" b="0" dirty="0">
                <a:latin typeface="+mn-lt"/>
              </a:rPr>
              <a:t>Por medio de la innovación, las ciudades tienen un gran potencial de ahorro de agua, energía, reducción de generación de residuos y reducción de emisión de gases de efecto invernadero</a:t>
            </a:r>
          </a:p>
        </p:txBody>
      </p:sp>
      <p:sp>
        <p:nvSpPr>
          <p:cNvPr id="29706" name="Shape 127"/>
          <p:cNvSpPr>
            <a:spLocks noChangeArrowheads="1"/>
          </p:cNvSpPr>
          <p:nvPr/>
        </p:nvSpPr>
        <p:spPr bwMode="auto">
          <a:xfrm>
            <a:off x="4270375" y="1312863"/>
            <a:ext cx="4189413" cy="784225"/>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just">
              <a:spcBef>
                <a:spcPts val="300"/>
              </a:spcBef>
              <a:spcAft>
                <a:spcPct val="0"/>
              </a:spcAft>
              <a:buFontTx/>
              <a:buNone/>
              <a:defRPr/>
            </a:pPr>
            <a:r>
              <a:rPr lang="es-CR" altLang="en-US" sz="1700" b="0" dirty="0">
                <a:latin typeface="+mn-lt"/>
              </a:rPr>
              <a:t>Latinoamérica es la región del mundo donde más del 80% de la población vive en asentamientos urbanos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US" sz="2700" dirty="0"/>
            </a:br>
            <a:br>
              <a:rPr lang="en-US" sz="2700" dirty="0"/>
            </a:br>
            <a:br>
              <a:rPr lang="en-US" sz="2700" dirty="0"/>
            </a:br>
            <a:r>
              <a:rPr lang="en-US" sz="2700" dirty="0" err="1"/>
              <a:t>Fiscalidad</a:t>
            </a:r>
            <a:r>
              <a:rPr lang="en-US" sz="2700" dirty="0"/>
              <a:t>, </a:t>
            </a:r>
            <a:r>
              <a:rPr lang="en-US" sz="2700" dirty="0" err="1"/>
              <a:t>Gobernabilidad</a:t>
            </a:r>
            <a:r>
              <a:rPr lang="en-US" sz="2700" dirty="0"/>
              <a:t> y </a:t>
            </a:r>
            <a:r>
              <a:rPr lang="en-US" sz="2700" dirty="0" err="1"/>
              <a:t>transparencia</a:t>
            </a:r>
            <a:r>
              <a:rPr lang="en-US" sz="2700" dirty="0"/>
              <a:t>.</a:t>
            </a:r>
            <a:br>
              <a:rPr lang="en-US" dirty="0"/>
            </a:br>
            <a:r>
              <a:rPr lang="en-US" dirty="0">
                <a:highlight>
                  <a:srgbClr val="FFFF00"/>
                </a:highlight>
              </a:rPr>
              <a:t>RETOS</a:t>
            </a:r>
          </a:p>
        </p:txBody>
      </p:sp>
      <p:sp>
        <p:nvSpPr>
          <p:cNvPr id="30723" name="Content Placeholder 4"/>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Wingdings" panose="05000000000000000000" pitchFamily="2" charset="2"/>
              <a:buChar char="§"/>
              <a:defRPr/>
            </a:pPr>
            <a:r>
              <a:rPr lang="en-US" altLang="en-US" dirty="0" err="1"/>
              <a:t>Solvencia</a:t>
            </a:r>
            <a:r>
              <a:rPr lang="en-US" altLang="en-US" dirty="0"/>
              <a:t> electoral de </a:t>
            </a:r>
            <a:r>
              <a:rPr lang="en-US" altLang="en-US" dirty="0" err="1"/>
              <a:t>los</a:t>
            </a:r>
            <a:r>
              <a:rPr lang="en-US" altLang="en-US" dirty="0"/>
              <a:t> </a:t>
            </a:r>
            <a:r>
              <a:rPr lang="en-US" altLang="en-US" dirty="0" err="1"/>
              <a:t>gobiernos</a:t>
            </a:r>
            <a:r>
              <a:rPr lang="en-US" altLang="en-US" dirty="0"/>
              <a:t> locales.</a:t>
            </a:r>
          </a:p>
          <a:p>
            <a:pPr marL="342900" indent="-342900">
              <a:buFont typeface="Wingdings" panose="05000000000000000000" pitchFamily="2" charset="2"/>
              <a:buChar char="§"/>
              <a:defRPr/>
            </a:pPr>
            <a:r>
              <a:rPr lang="en-US" altLang="en-US" dirty="0" err="1"/>
              <a:t>Dependencia</a:t>
            </a:r>
            <a:r>
              <a:rPr lang="en-US" altLang="en-US" dirty="0"/>
              <a:t> de </a:t>
            </a:r>
            <a:r>
              <a:rPr lang="en-US" altLang="en-US" dirty="0" err="1"/>
              <a:t>transferencias</a:t>
            </a:r>
            <a:r>
              <a:rPr lang="en-US" altLang="en-US" dirty="0"/>
              <a:t> del </a:t>
            </a:r>
            <a:r>
              <a:rPr lang="en-US" altLang="en-US" dirty="0" err="1"/>
              <a:t>Gobierno</a:t>
            </a:r>
            <a:r>
              <a:rPr lang="en-US" altLang="en-US" dirty="0"/>
              <a:t> Central.</a:t>
            </a:r>
          </a:p>
          <a:p>
            <a:pPr marL="342900" indent="-342900">
              <a:buFont typeface="Wingdings" panose="05000000000000000000" pitchFamily="2" charset="2"/>
              <a:buChar char="§"/>
              <a:defRPr/>
            </a:pPr>
            <a:r>
              <a:rPr lang="en-US" altLang="en-US" dirty="0" err="1"/>
              <a:t>Limites</a:t>
            </a:r>
            <a:r>
              <a:rPr lang="en-US" altLang="en-US" dirty="0"/>
              <a:t> </a:t>
            </a:r>
            <a:r>
              <a:rPr lang="en-US" altLang="en-US" dirty="0" err="1"/>
              <a:t>territoriales</a:t>
            </a:r>
            <a:r>
              <a:rPr lang="en-US" altLang="en-US" dirty="0"/>
              <a:t> vs </a:t>
            </a:r>
            <a:r>
              <a:rPr lang="en-US" altLang="en-US" dirty="0" err="1"/>
              <a:t>limites</a:t>
            </a:r>
            <a:r>
              <a:rPr lang="en-US" altLang="en-US" dirty="0"/>
              <a:t> de la ciudad.</a:t>
            </a:r>
          </a:p>
          <a:p>
            <a:pPr marL="342900" indent="-342900">
              <a:buFont typeface="Wingdings" panose="05000000000000000000" pitchFamily="2" charset="2"/>
              <a:buChar char="§"/>
              <a:defRPr/>
            </a:pPr>
            <a:r>
              <a:rPr lang="en-US" altLang="en-US" dirty="0" err="1"/>
              <a:t>Coordinacion</a:t>
            </a:r>
            <a:r>
              <a:rPr lang="en-US" altLang="en-US" dirty="0"/>
              <a:t> </a:t>
            </a:r>
            <a:r>
              <a:rPr lang="en-US" altLang="en-US" dirty="0" err="1"/>
              <a:t>insuficiente</a:t>
            </a:r>
            <a:r>
              <a:rPr lang="en-US" altLang="en-US" dirty="0"/>
              <a:t> o </a:t>
            </a:r>
            <a:r>
              <a:rPr lang="en-US" altLang="en-US" dirty="0" err="1"/>
              <a:t>nula</a:t>
            </a:r>
            <a:r>
              <a:rPr lang="en-US" altLang="en-US" dirty="0"/>
              <a:t>.</a:t>
            </a:r>
          </a:p>
          <a:p>
            <a:pPr marL="342900" indent="-342900">
              <a:buFont typeface="Wingdings" panose="05000000000000000000" pitchFamily="2" charset="2"/>
              <a:buChar char="§"/>
              <a:defRPr/>
            </a:pPr>
            <a:r>
              <a:rPr lang="en-US" altLang="en-US" dirty="0"/>
              <a:t>Lo Ambiental </a:t>
            </a:r>
            <a:r>
              <a:rPr lang="en-US" altLang="en-US" dirty="0" err="1"/>
              <a:t>es</a:t>
            </a:r>
            <a:r>
              <a:rPr lang="en-US" altLang="en-US" dirty="0"/>
              <a:t> </a:t>
            </a:r>
            <a:r>
              <a:rPr lang="en-US" altLang="en-US" dirty="0" err="1"/>
              <a:t>tratado</a:t>
            </a:r>
            <a:r>
              <a:rPr lang="en-US" altLang="en-US" dirty="0"/>
              <a:t> </a:t>
            </a:r>
            <a:r>
              <a:rPr lang="en-US" altLang="en-US" dirty="0" err="1"/>
              <a:t>como</a:t>
            </a:r>
            <a:r>
              <a:rPr lang="en-US" altLang="en-US" dirty="0"/>
              <a:t> </a:t>
            </a:r>
            <a:r>
              <a:rPr lang="en-US" altLang="en-US" dirty="0" err="1"/>
              <a:t>altruismo</a:t>
            </a:r>
            <a:r>
              <a:rPr lang="en-US" altLang="en-US" dirty="0"/>
              <a:t> y </a:t>
            </a:r>
            <a:r>
              <a:rPr lang="en-US" altLang="en-US" dirty="0" err="1"/>
              <a:t>como</a:t>
            </a:r>
            <a:r>
              <a:rPr lang="en-US" altLang="en-US" dirty="0"/>
              <a:t> lo </a:t>
            </a:r>
            <a:r>
              <a:rPr lang="en-US" altLang="en-US" dirty="0" err="1">
                <a:effectLst>
                  <a:outerShdw blurRad="38100" dist="38100" dir="2700000" algn="tl">
                    <a:srgbClr val="000000">
                      <a:alpha val="43137"/>
                    </a:srgbClr>
                  </a:outerShdw>
                </a:effectLst>
                <a:highlight>
                  <a:srgbClr val="00FF00"/>
                </a:highlight>
              </a:rPr>
              <a:t>verde</a:t>
            </a:r>
            <a:r>
              <a:rPr lang="en-US" altLang="en-US" dirty="0">
                <a:effectLst>
                  <a:outerShdw blurRad="38100" dist="38100" dir="2700000" algn="tl">
                    <a:srgbClr val="000000">
                      <a:alpha val="43137"/>
                    </a:srgbClr>
                  </a:outerShdw>
                </a:effectLst>
                <a:highlight>
                  <a:srgbClr val="00FF00"/>
                </a:highlight>
              </a:rPr>
              <a:t>.</a:t>
            </a:r>
          </a:p>
          <a:p>
            <a:pPr marL="342900" indent="-342900">
              <a:buFont typeface="Wingdings" panose="05000000000000000000" pitchFamily="2" charset="2"/>
              <a:buChar char="§"/>
              <a:defRPr/>
            </a:pPr>
            <a:r>
              <a:rPr lang="en-US" altLang="en-US" dirty="0" err="1"/>
              <a:t>Ausencia</a:t>
            </a:r>
            <a:r>
              <a:rPr lang="en-US" altLang="en-US" dirty="0"/>
              <a:t> de </a:t>
            </a:r>
            <a:r>
              <a:rPr lang="en-US" altLang="en-US" dirty="0" err="1"/>
              <a:t>proyecciones</a:t>
            </a:r>
            <a:r>
              <a:rPr lang="en-US" altLang="en-US" dirty="0"/>
              <a:t> </a:t>
            </a:r>
            <a:r>
              <a:rPr lang="en-US" altLang="en-US" dirty="0" err="1"/>
              <a:t>climaticas</a:t>
            </a:r>
            <a:r>
              <a:rPr lang="en-US" altLang="en-US" dirty="0"/>
              <a:t>.</a:t>
            </a:r>
          </a:p>
          <a:p>
            <a:pPr marL="342900" indent="-342900">
              <a:buFont typeface="Wingdings" panose="05000000000000000000" pitchFamily="2" charset="2"/>
              <a:buChar char="§"/>
              <a:defRPr/>
            </a:pPr>
            <a:r>
              <a:rPr lang="en-US" altLang="en-US" dirty="0" err="1"/>
              <a:t>Ausencia</a:t>
            </a:r>
            <a:r>
              <a:rPr lang="en-US" altLang="en-US" dirty="0"/>
              <a:t> de </a:t>
            </a:r>
            <a:r>
              <a:rPr lang="en-US" altLang="en-US" dirty="0" err="1"/>
              <a:t>mecanismo</a:t>
            </a:r>
            <a:r>
              <a:rPr lang="en-US" altLang="en-US" dirty="0"/>
              <a:t> de </a:t>
            </a:r>
            <a:r>
              <a:rPr lang="en-US" altLang="en-US" dirty="0" err="1"/>
              <a:t>dialogo</a:t>
            </a:r>
            <a:r>
              <a:rPr lang="en-US" altLang="en-US" dirty="0"/>
              <a:t> social.</a:t>
            </a:r>
          </a:p>
          <a:p>
            <a:pPr marL="342900" indent="-342900">
              <a:buFont typeface="Wingdings" panose="05000000000000000000" pitchFamily="2" charset="2"/>
              <a:buChar char="§"/>
              <a:defRPr/>
            </a:pPr>
            <a:r>
              <a:rPr lang="en-US" altLang="en-US" dirty="0" err="1"/>
              <a:t>Rezagos</a:t>
            </a:r>
            <a:r>
              <a:rPr lang="en-US" altLang="en-US" dirty="0"/>
              <a:t> </a:t>
            </a:r>
            <a:r>
              <a:rPr lang="en-US" altLang="en-US" dirty="0" err="1"/>
              <a:t>cronicos</a:t>
            </a:r>
            <a:r>
              <a:rPr lang="en-US" altLang="en-US" dirty="0"/>
              <a:t> en </a:t>
            </a:r>
            <a:r>
              <a:rPr lang="en-US" altLang="en-US" dirty="0" err="1"/>
              <a:t>agua</a:t>
            </a:r>
            <a:r>
              <a:rPr lang="en-US" altLang="en-US" dirty="0"/>
              <a:t> y </a:t>
            </a:r>
            <a:r>
              <a:rPr lang="en-US" altLang="en-US" dirty="0" err="1"/>
              <a:t>saneamiento</a:t>
            </a:r>
            <a:r>
              <a:rPr lang="en-US" alt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Sector </a:t>
            </a:r>
            <a:r>
              <a:rPr lang="en-US" sz="2800" dirty="0" err="1"/>
              <a:t>publico</a:t>
            </a:r>
            <a:r>
              <a:rPr lang="en-US" sz="2800" dirty="0"/>
              <a:t>: </a:t>
            </a:r>
            <a:r>
              <a:rPr lang="en-US" sz="2800" dirty="0" err="1"/>
              <a:t>Nexos</a:t>
            </a:r>
            <a:r>
              <a:rPr lang="en-US" sz="2800" dirty="0"/>
              <a:t> </a:t>
            </a:r>
            <a:r>
              <a:rPr lang="en-US" sz="2800" dirty="0" err="1"/>
              <a:t>emegentes</a:t>
            </a:r>
            <a:r>
              <a:rPr lang="en-US" sz="2800" dirty="0"/>
              <a:t> </a:t>
            </a:r>
            <a:r>
              <a:rPr lang="en-US" sz="2800" dirty="0" err="1"/>
              <a:t>sistemicos</a:t>
            </a:r>
            <a:r>
              <a:rPr lang="en-US" sz="2800" dirty="0"/>
              <a:t> </a:t>
            </a:r>
          </a:p>
        </p:txBody>
      </p:sp>
      <p:pic>
        <p:nvPicPr>
          <p:cNvPr id="29699" name="Content Placeholder 3"/>
          <p:cNvPicPr>
            <a:picLocks noGrp="1" noChangeAspect="1"/>
          </p:cNvPicPr>
          <p:nvPr>
            <p:ph idx="1"/>
          </p:nvPr>
        </p:nvPicPr>
        <p:blipFill>
          <a:blip r:embed="rId2"/>
          <a:srcRect/>
          <a:stretch>
            <a:fillRect/>
          </a:stretch>
        </p:blipFill>
        <p:spPr>
          <a:xfrm>
            <a:off x="457200" y="1628775"/>
            <a:ext cx="8291513" cy="50403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7570788" cy="1371600"/>
          </a:xfrm>
        </p:spPr>
        <p:txBody>
          <a:bodyPr/>
          <a:lstStyle/>
          <a:p>
            <a:pPr algn="ctr" eaLnBrk="1" hangingPunct="1">
              <a:defRPr/>
            </a:pPr>
            <a:r>
              <a:rPr lang="es-CR" sz="3200" dirty="0">
                <a:solidFill>
                  <a:schemeClr val="bg2">
                    <a:lumMod val="50000"/>
                  </a:schemeClr>
                </a:solidFill>
              </a:rPr>
              <a:t>Orden de Presentación</a:t>
            </a:r>
          </a:p>
        </p:txBody>
      </p:sp>
      <p:sp>
        <p:nvSpPr>
          <p:cNvPr id="3" name="2 Marcador de contenido"/>
          <p:cNvSpPr>
            <a:spLocks noGrp="1"/>
          </p:cNvSpPr>
          <p:nvPr>
            <p:ph idx="1"/>
          </p:nvPr>
        </p:nvSpPr>
        <p:spPr>
          <a:xfrm>
            <a:off x="508000" y="1731963"/>
            <a:ext cx="7735888" cy="4310062"/>
          </a:xfrm>
        </p:spPr>
        <p:txBody>
          <a:bodyPr>
            <a:normAutofit lnSpcReduction="10000"/>
          </a:bodyPr>
          <a:lstStyle/>
          <a:p>
            <a:pPr eaLnBrk="1" hangingPunct="1">
              <a:buFont typeface="Wingdings" pitchFamily="2" charset="2"/>
              <a:buChar char="§"/>
              <a:defRPr/>
            </a:pPr>
            <a:endParaRPr lang="es-CR" sz="2400" dirty="0"/>
          </a:p>
          <a:p>
            <a:pPr marL="514350" indent="-514350" eaLnBrk="1" hangingPunct="1">
              <a:buFont typeface="+mj-lt"/>
              <a:buAutoNum type="romanUcPeriod"/>
              <a:defRPr/>
            </a:pPr>
            <a:r>
              <a:rPr lang="es-CR" sz="2400" b="0" dirty="0"/>
              <a:t>Un antecedente: La sostenibilidad de las   ciudades no es nueva en América.</a:t>
            </a:r>
          </a:p>
          <a:p>
            <a:pPr marL="514350" indent="-514350" eaLnBrk="1" hangingPunct="1">
              <a:buFont typeface="+mj-lt"/>
              <a:buAutoNum type="romanUcPeriod"/>
              <a:defRPr/>
            </a:pPr>
            <a:r>
              <a:rPr lang="es-CR" sz="2400" b="0" dirty="0"/>
              <a:t>Tendencias mundiales y la región LAC.</a:t>
            </a:r>
          </a:p>
          <a:p>
            <a:pPr marL="514350" indent="-514350" eaLnBrk="1" hangingPunct="1">
              <a:buFont typeface="+mj-lt"/>
              <a:buAutoNum type="romanUcPeriod"/>
              <a:defRPr/>
            </a:pPr>
            <a:r>
              <a:rPr lang="es-CR" sz="2400" b="0" dirty="0"/>
              <a:t>Encrucijada de las ciudades Centroamericanas: </a:t>
            </a:r>
          </a:p>
          <a:p>
            <a:pPr eaLnBrk="1" hangingPunct="1">
              <a:defRPr/>
            </a:pPr>
            <a:r>
              <a:rPr lang="es-CR" sz="2400" b="0" dirty="0"/>
              <a:t>	a) Riesgo de desastres y Variabilidad Climática, 	b) Gestión Integral del territorio, 			c) Gestión fiscal, gobernabilidad y transparencia.</a:t>
            </a:r>
          </a:p>
          <a:p>
            <a:pPr marL="514350" indent="-514350" eaLnBrk="1" hangingPunct="1">
              <a:buFont typeface="Arial" pitchFamily="34" charset="0"/>
              <a:buAutoNum type="romanUcPeriod" startAt="4"/>
              <a:defRPr/>
            </a:pPr>
            <a:r>
              <a:rPr lang="es-CR" sz="2400" b="0" dirty="0"/>
              <a:t>La respuesta sistémica del Blindaje Climático. La Experiencia del ICAP.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323850" y="404813"/>
            <a:ext cx="8496300" cy="576262"/>
          </a:xfrm>
        </p:spPr>
        <p:txBody>
          <a:bodyPr/>
          <a:lstStyle/>
          <a:p>
            <a:pPr algn="ctr" eaLnBrk="1" hangingPunct="1">
              <a:defRPr sz="1800">
                <a:solidFill>
                  <a:srgbClr val="000000"/>
                </a:solidFill>
              </a:defRPr>
            </a:pPr>
            <a:r>
              <a:rPr lang="es-CR" sz="3000" dirty="0">
                <a:solidFill>
                  <a:schemeClr val="bg2">
                    <a:lumMod val="50000"/>
                  </a:schemeClr>
                </a:solidFill>
              </a:rPr>
              <a:t> Bases para el blindaje climático</a:t>
            </a:r>
          </a:p>
        </p:txBody>
      </p:sp>
      <p:grpSp>
        <p:nvGrpSpPr>
          <p:cNvPr id="30723" name="Group 191"/>
          <p:cNvGrpSpPr>
            <a:grpSpLocks/>
          </p:cNvGrpSpPr>
          <p:nvPr/>
        </p:nvGrpSpPr>
        <p:grpSpPr bwMode="auto">
          <a:xfrm>
            <a:off x="209550" y="1439863"/>
            <a:ext cx="1711325" cy="565150"/>
            <a:chOff x="-1" y="-23973"/>
            <a:chExt cx="1711756" cy="564313"/>
          </a:xfrm>
        </p:grpSpPr>
        <p:sp>
          <p:nvSpPr>
            <p:cNvPr id="30734" name="Shape 189"/>
            <p:cNvSpPr>
              <a:spLocks noChangeArrowheads="1"/>
            </p:cNvSpPr>
            <p:nvPr/>
          </p:nvSpPr>
          <p:spPr bwMode="auto">
            <a:xfrm>
              <a:off x="-1" y="-196"/>
              <a:ext cx="1711756" cy="491396"/>
            </a:xfrm>
            <a:prstGeom prst="rect">
              <a:avLst/>
            </a:prstGeom>
            <a:solidFill>
              <a:srgbClr val="164F8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ctr">
                <a:spcBef>
                  <a:spcPct val="0"/>
                </a:spcBef>
                <a:spcAft>
                  <a:spcPct val="0"/>
                </a:spcAft>
                <a:buFontTx/>
                <a:buNone/>
                <a:defRPr/>
              </a:pPr>
              <a:endParaRPr lang="en-US" altLang="en-US" sz="1600" b="0">
                <a:solidFill>
                  <a:srgbClr val="FFFFFF"/>
                </a:solidFill>
                <a:latin typeface="+mn-lt"/>
              </a:endParaRPr>
            </a:p>
          </p:txBody>
        </p:sp>
        <p:sp>
          <p:nvSpPr>
            <p:cNvPr id="30735" name="Shape 190"/>
            <p:cNvSpPr>
              <a:spLocks noChangeArrowheads="1"/>
            </p:cNvSpPr>
            <p:nvPr/>
          </p:nvSpPr>
          <p:spPr bwMode="auto">
            <a:xfrm>
              <a:off x="-1" y="-23973"/>
              <a:ext cx="1711756" cy="56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6000" tIns="36000" rIns="36000" bIns="36000" anchor="ctr">
              <a:spAutoFit/>
            </a:bodyP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ctr">
                <a:spcBef>
                  <a:spcPct val="0"/>
                </a:spcBef>
                <a:spcAft>
                  <a:spcPct val="0"/>
                </a:spcAft>
                <a:buFontTx/>
                <a:buNone/>
                <a:defRPr/>
              </a:pPr>
              <a:r>
                <a:rPr lang="en-US" altLang="en-US" sz="1600" b="0" dirty="0" err="1">
                  <a:solidFill>
                    <a:srgbClr val="FFFFFF"/>
                  </a:solidFill>
                  <a:latin typeface="+mn-lt"/>
                </a:rPr>
                <a:t>Metodología</a:t>
              </a:r>
              <a:r>
                <a:rPr lang="en-US" altLang="en-US" sz="1600" b="0" dirty="0">
                  <a:solidFill>
                    <a:srgbClr val="FFFFFF"/>
                  </a:solidFill>
                  <a:latin typeface="+mn-lt"/>
                </a:rPr>
                <a:t> ICAP</a:t>
              </a:r>
            </a:p>
          </p:txBody>
        </p:sp>
      </p:grpSp>
      <p:grpSp>
        <p:nvGrpSpPr>
          <p:cNvPr id="30724" name="Group 194"/>
          <p:cNvGrpSpPr>
            <a:grpSpLocks/>
          </p:cNvGrpSpPr>
          <p:nvPr/>
        </p:nvGrpSpPr>
        <p:grpSpPr bwMode="auto">
          <a:xfrm>
            <a:off x="2255838" y="1463675"/>
            <a:ext cx="1941512" cy="492125"/>
            <a:chOff x="-1" y="-1"/>
            <a:chExt cx="1941265" cy="491400"/>
          </a:xfrm>
        </p:grpSpPr>
        <p:sp>
          <p:nvSpPr>
            <p:cNvPr id="30732" name="Shape 192"/>
            <p:cNvSpPr>
              <a:spLocks noChangeArrowheads="1"/>
            </p:cNvSpPr>
            <p:nvPr/>
          </p:nvSpPr>
          <p:spPr bwMode="auto">
            <a:xfrm>
              <a:off x="-1" y="-1"/>
              <a:ext cx="1941265" cy="491400"/>
            </a:xfrm>
            <a:prstGeom prst="rect">
              <a:avLst/>
            </a:prstGeom>
            <a:solidFill>
              <a:srgbClr val="00882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ctr">
                <a:spcBef>
                  <a:spcPct val="0"/>
                </a:spcBef>
                <a:spcAft>
                  <a:spcPct val="0"/>
                </a:spcAft>
                <a:buFontTx/>
                <a:buNone/>
                <a:defRPr/>
              </a:pPr>
              <a:endParaRPr lang="en-US" altLang="en-US" sz="1600" b="0">
                <a:solidFill>
                  <a:srgbClr val="FFFFFF"/>
                </a:solidFill>
                <a:latin typeface="+mn-lt"/>
              </a:endParaRPr>
            </a:p>
          </p:txBody>
        </p:sp>
        <p:sp>
          <p:nvSpPr>
            <p:cNvPr id="30733" name="Shape 193"/>
            <p:cNvSpPr>
              <a:spLocks noChangeArrowheads="1"/>
            </p:cNvSpPr>
            <p:nvPr/>
          </p:nvSpPr>
          <p:spPr bwMode="auto">
            <a:xfrm>
              <a:off x="-1" y="98279"/>
              <a:ext cx="1941265" cy="31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6000" tIns="36000" rIns="36000" bIns="36000" anchor="ctr">
              <a:spAutoFit/>
            </a:bodyP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ctr">
                <a:spcBef>
                  <a:spcPct val="0"/>
                </a:spcBef>
                <a:spcAft>
                  <a:spcPct val="0"/>
                </a:spcAft>
                <a:buFontTx/>
                <a:buNone/>
                <a:defRPr/>
              </a:pPr>
              <a:r>
                <a:rPr lang="es-CR" altLang="en-US" sz="1600" b="0">
                  <a:solidFill>
                    <a:srgbClr val="FFFFFF"/>
                  </a:solidFill>
                  <a:latin typeface="+mn-lt"/>
                </a:rPr>
                <a:t>ODS-Objetivo 11</a:t>
              </a:r>
              <a:endParaRPr lang="en-US" altLang="en-US" sz="1600" b="0">
                <a:solidFill>
                  <a:srgbClr val="FFFFFF"/>
                </a:solidFill>
                <a:latin typeface="+mn-lt"/>
              </a:endParaRPr>
            </a:p>
          </p:txBody>
        </p:sp>
      </p:grpSp>
      <p:grpSp>
        <p:nvGrpSpPr>
          <p:cNvPr id="30725" name="Group 197"/>
          <p:cNvGrpSpPr>
            <a:grpSpLocks/>
          </p:cNvGrpSpPr>
          <p:nvPr/>
        </p:nvGrpSpPr>
        <p:grpSpPr bwMode="auto">
          <a:xfrm>
            <a:off x="4530725" y="1441450"/>
            <a:ext cx="1941513" cy="563563"/>
            <a:chOff x="-1" y="-18249"/>
            <a:chExt cx="1941265" cy="564982"/>
          </a:xfrm>
        </p:grpSpPr>
        <p:sp>
          <p:nvSpPr>
            <p:cNvPr id="30730" name="Shape 195"/>
            <p:cNvSpPr>
              <a:spLocks noChangeArrowheads="1"/>
            </p:cNvSpPr>
            <p:nvPr/>
          </p:nvSpPr>
          <p:spPr bwMode="auto">
            <a:xfrm>
              <a:off x="-1" y="-742"/>
              <a:ext cx="1941265" cy="504504"/>
            </a:xfrm>
            <a:prstGeom prst="rect">
              <a:avLst/>
            </a:prstGeom>
            <a:solidFill>
              <a:srgbClr val="C8250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ctr">
                <a:spcBef>
                  <a:spcPct val="0"/>
                </a:spcBef>
                <a:spcAft>
                  <a:spcPct val="0"/>
                </a:spcAft>
                <a:buFontTx/>
                <a:buNone/>
                <a:defRPr/>
              </a:pPr>
              <a:endParaRPr lang="en-US" altLang="en-US" sz="1600" b="0">
                <a:solidFill>
                  <a:srgbClr val="FFFFFF"/>
                </a:solidFill>
                <a:latin typeface="+mn-lt"/>
              </a:endParaRPr>
            </a:p>
          </p:txBody>
        </p:sp>
        <p:sp>
          <p:nvSpPr>
            <p:cNvPr id="30731" name="Shape 196"/>
            <p:cNvSpPr>
              <a:spLocks noChangeArrowheads="1"/>
            </p:cNvSpPr>
            <p:nvPr/>
          </p:nvSpPr>
          <p:spPr bwMode="auto">
            <a:xfrm>
              <a:off x="-1" y="-18249"/>
              <a:ext cx="1941265" cy="56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6000" tIns="36000" rIns="36000" bIns="36000" anchor="ctr">
              <a:spAutoFit/>
            </a:bodyPr>
            <a:lstStyle>
              <a:lvl1pPr>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ctr">
                <a:spcBef>
                  <a:spcPct val="0"/>
                </a:spcBef>
                <a:spcAft>
                  <a:spcPct val="0"/>
                </a:spcAft>
                <a:buFontTx/>
                <a:buNone/>
                <a:defRPr/>
              </a:pPr>
              <a:r>
                <a:rPr lang="en-US" altLang="en-US" sz="1600" b="0" dirty="0">
                  <a:solidFill>
                    <a:srgbClr val="FFFFFF"/>
                  </a:solidFill>
                  <a:latin typeface="+mn-lt"/>
                </a:rPr>
                <a:t>Marco de SENDAI</a:t>
              </a:r>
            </a:p>
            <a:p>
              <a:pPr algn="ctr">
                <a:spcBef>
                  <a:spcPct val="0"/>
                </a:spcBef>
                <a:spcAft>
                  <a:spcPct val="0"/>
                </a:spcAft>
                <a:buFontTx/>
                <a:buNone/>
                <a:defRPr/>
              </a:pPr>
              <a:r>
                <a:rPr lang="en-US" altLang="en-US" sz="1600" b="0" dirty="0" err="1">
                  <a:solidFill>
                    <a:srgbClr val="FFFFFF"/>
                  </a:solidFill>
                  <a:latin typeface="+mn-lt"/>
                </a:rPr>
                <a:t>Prioridad</a:t>
              </a:r>
              <a:r>
                <a:rPr lang="en-US" altLang="en-US" sz="1600" b="0" dirty="0">
                  <a:solidFill>
                    <a:srgbClr val="FFFFFF"/>
                  </a:solidFill>
                  <a:latin typeface="+mn-lt"/>
                </a:rPr>
                <a:t> 3</a:t>
              </a:r>
            </a:p>
          </p:txBody>
        </p:sp>
      </p:grpSp>
      <p:pic>
        <p:nvPicPr>
          <p:cNvPr id="30726" name="image6.jpg"/>
          <p:cNvPicPr>
            <a:picLocks noChangeAspect="1" noChangeArrowheads="1"/>
          </p:cNvPicPr>
          <p:nvPr/>
        </p:nvPicPr>
        <p:blipFill>
          <a:blip r:embed="rId2"/>
          <a:srcRect/>
          <a:stretch>
            <a:fillRect/>
          </a:stretch>
        </p:blipFill>
        <p:spPr bwMode="auto">
          <a:xfrm>
            <a:off x="209550" y="5413375"/>
            <a:ext cx="3354388" cy="1196975"/>
          </a:xfrm>
          <a:prstGeom prst="rect">
            <a:avLst/>
          </a:prstGeom>
          <a:noFill/>
          <a:ln w="12700">
            <a:noFill/>
            <a:miter lim="400000"/>
            <a:headEnd/>
            <a:tailEnd/>
          </a:ln>
        </p:spPr>
      </p:pic>
      <p:pic>
        <p:nvPicPr>
          <p:cNvPr id="30727" name="image7.jpg"/>
          <p:cNvPicPr>
            <a:picLocks noChangeAspect="1" noChangeArrowheads="1"/>
          </p:cNvPicPr>
          <p:nvPr/>
        </p:nvPicPr>
        <p:blipFill>
          <a:blip r:embed="rId3"/>
          <a:srcRect/>
          <a:stretch>
            <a:fillRect/>
          </a:stretch>
        </p:blipFill>
        <p:spPr bwMode="auto">
          <a:xfrm>
            <a:off x="4264025" y="4908550"/>
            <a:ext cx="3243263" cy="1701800"/>
          </a:xfrm>
          <a:prstGeom prst="rect">
            <a:avLst/>
          </a:prstGeom>
          <a:noFill/>
          <a:ln w="12700">
            <a:noFill/>
            <a:miter lim="400000"/>
            <a:headEnd/>
            <a:tailEnd/>
          </a:ln>
        </p:spPr>
      </p:pic>
      <p:pic>
        <p:nvPicPr>
          <p:cNvPr id="30728" name="image8.jpg"/>
          <p:cNvPicPr>
            <a:picLocks noChangeAspect="1" noChangeArrowheads="1"/>
          </p:cNvPicPr>
          <p:nvPr/>
        </p:nvPicPr>
        <p:blipFill>
          <a:blip r:embed="rId4"/>
          <a:srcRect/>
          <a:stretch>
            <a:fillRect/>
          </a:stretch>
        </p:blipFill>
        <p:spPr bwMode="auto">
          <a:xfrm>
            <a:off x="6646863" y="1127125"/>
            <a:ext cx="2078037" cy="2935288"/>
          </a:xfrm>
          <a:prstGeom prst="rect">
            <a:avLst/>
          </a:prstGeom>
          <a:noFill/>
          <a:ln w="12700">
            <a:noFill/>
            <a:miter lim="400000"/>
            <a:headEnd/>
            <a:tailEnd/>
          </a:ln>
        </p:spPr>
      </p:pic>
      <p:sp>
        <p:nvSpPr>
          <p:cNvPr id="30729" name="Shape 205"/>
          <p:cNvSpPr>
            <a:spLocks noGrp="1"/>
          </p:cNvSpPr>
          <p:nvPr>
            <p:ph type="sldNum" sz="quarter" idx="10"/>
          </p:nvPr>
        </p:nvSpPr>
        <p:spPr bwMode="auto">
          <a:noFill/>
          <a:ln>
            <a:miter lim="800000"/>
            <a:headEnd/>
            <a:tailEnd/>
          </a:ln>
        </p:spPr>
        <p:txBody>
          <a:bodyPr/>
          <a:lstStyle/>
          <a:p>
            <a:fld id="{D8F05CA0-1444-4CA9-818E-57443B730CF6}" type="slidenum">
              <a:rPr lang="en-US" altLang="en-US" sz="900">
                <a:solidFill>
                  <a:srgbClr val="404040"/>
                </a:solidFill>
              </a:rPr>
              <a:pPr/>
              <a:t>20</a:t>
            </a:fld>
            <a:endParaRPr lang="en-US" altLang="en-US" sz="900">
              <a:solidFill>
                <a:srgbClr val="404040"/>
              </a:solidFill>
            </a:endParaRPr>
          </a:p>
        </p:txBody>
      </p:sp>
      <p:graphicFrame>
        <p:nvGraphicFramePr>
          <p:cNvPr id="2" name="Table 1"/>
          <p:cNvGraphicFramePr>
            <a:graphicFrameLocks noGrp="1"/>
          </p:cNvGraphicFramePr>
          <p:nvPr/>
        </p:nvGraphicFramePr>
        <p:xfrm>
          <a:off x="107504" y="2189163"/>
          <a:ext cx="1972121" cy="3200378"/>
        </p:xfrm>
        <a:graphic>
          <a:graphicData uri="http://schemas.openxmlformats.org/drawingml/2006/table">
            <a:tbl>
              <a:tblPr firstRow="1" bandRow="1">
                <a:tableStyleId>{5C22544A-7EE6-4342-B048-85BDC9FD1C3A}</a:tableStyleId>
              </a:tblPr>
              <a:tblGrid>
                <a:gridCol w="1972121">
                  <a:extLst>
                    <a:ext uri="{9D8B030D-6E8A-4147-A177-3AD203B41FA5}">
                      <a16:colId xmlns:a16="http://schemas.microsoft.com/office/drawing/2014/main" val="2569083071"/>
                    </a:ext>
                  </a:extLst>
                </a:gridCol>
              </a:tblGrid>
              <a:tr h="2968029">
                <a:tc>
                  <a:txBody>
                    <a:bodyPr/>
                    <a:lstStyle/>
                    <a:p>
                      <a:r>
                        <a:rPr lang="en-US" sz="1800" dirty="0"/>
                        <a:t>8 </a:t>
                      </a:r>
                      <a:r>
                        <a:rPr lang="en-US" sz="1800" dirty="0" err="1"/>
                        <a:t>pasos</a:t>
                      </a:r>
                      <a:endParaRPr lang="en-US" sz="1800" dirty="0"/>
                    </a:p>
                    <a:p>
                      <a:endParaRPr lang="en-US" sz="1200" dirty="0"/>
                    </a:p>
                    <a:p>
                      <a:pPr marL="171450" indent="-171450">
                        <a:buFont typeface="Arial" panose="020B0604020202020204" pitchFamily="34" charset="0"/>
                        <a:buChar char="•"/>
                      </a:pPr>
                      <a:r>
                        <a:rPr lang="en-US" sz="1200" baseline="0" dirty="0" err="1"/>
                        <a:t>Analisis</a:t>
                      </a:r>
                      <a:r>
                        <a:rPr lang="en-US" sz="1200" baseline="0" dirty="0"/>
                        <a:t> de </a:t>
                      </a:r>
                      <a:r>
                        <a:rPr lang="en-US" sz="1200" baseline="0" dirty="0" err="1"/>
                        <a:t>riesgo</a:t>
                      </a:r>
                      <a:endParaRPr lang="en-US" sz="1200" baseline="0" dirty="0"/>
                    </a:p>
                    <a:p>
                      <a:pPr marL="171450" indent="-171450">
                        <a:buFont typeface="Arial" panose="020B0604020202020204" pitchFamily="34" charset="0"/>
                        <a:buChar char="•"/>
                      </a:pPr>
                      <a:r>
                        <a:rPr lang="en-US" sz="1200" baseline="0" dirty="0" err="1"/>
                        <a:t>Analisis</a:t>
                      </a:r>
                      <a:r>
                        <a:rPr lang="en-US" sz="1200" baseline="0" dirty="0"/>
                        <a:t> </a:t>
                      </a:r>
                      <a:r>
                        <a:rPr lang="en-US" sz="1200" baseline="0" dirty="0" err="1"/>
                        <a:t>infraestructura</a:t>
                      </a:r>
                      <a:r>
                        <a:rPr lang="en-US" sz="1200" baseline="0" dirty="0"/>
                        <a:t> a </a:t>
                      </a:r>
                      <a:r>
                        <a:rPr lang="en-US" sz="1200" baseline="0" dirty="0" err="1"/>
                        <a:t>blindar</a:t>
                      </a:r>
                      <a:r>
                        <a:rPr lang="en-US" sz="1200" baseline="0" dirty="0"/>
                        <a:t>.</a:t>
                      </a:r>
                    </a:p>
                    <a:p>
                      <a:pPr marL="171450" indent="-171450">
                        <a:buFont typeface="Arial" panose="020B0604020202020204" pitchFamily="34" charset="0"/>
                        <a:buChar char="•"/>
                      </a:pPr>
                      <a:r>
                        <a:rPr lang="en-US" sz="1200" baseline="0" dirty="0"/>
                        <a:t>Marco </a:t>
                      </a:r>
                      <a:r>
                        <a:rPr lang="en-US" sz="1200" baseline="0" dirty="0" err="1"/>
                        <a:t>institucional</a:t>
                      </a:r>
                      <a:endParaRPr lang="en-US" sz="1200" baseline="0" dirty="0"/>
                    </a:p>
                    <a:p>
                      <a:pPr marL="171450" indent="-171450">
                        <a:buFont typeface="Arial" panose="020B0604020202020204" pitchFamily="34" charset="0"/>
                        <a:buChar char="•"/>
                      </a:pPr>
                      <a:r>
                        <a:rPr lang="en-US" sz="1200" baseline="0" dirty="0" err="1"/>
                        <a:t>Opciones</a:t>
                      </a:r>
                      <a:r>
                        <a:rPr lang="en-US" sz="1200" baseline="0" dirty="0"/>
                        <a:t> </a:t>
                      </a:r>
                      <a:r>
                        <a:rPr lang="en-US" sz="1200" baseline="0" dirty="0" err="1"/>
                        <a:t>blindaje</a:t>
                      </a:r>
                      <a:r>
                        <a:rPr lang="en-US" sz="1200" baseline="0" dirty="0"/>
                        <a:t>.</a:t>
                      </a:r>
                    </a:p>
                    <a:p>
                      <a:pPr marL="171450" indent="-171450">
                        <a:buFont typeface="Arial" panose="020B0604020202020204" pitchFamily="34" charset="0"/>
                        <a:buChar char="•"/>
                      </a:pPr>
                      <a:r>
                        <a:rPr lang="en-US" sz="1200" baseline="0" dirty="0" err="1"/>
                        <a:t>Dialogo</a:t>
                      </a:r>
                      <a:r>
                        <a:rPr lang="en-US" sz="1200" baseline="0" dirty="0"/>
                        <a:t> social</a:t>
                      </a:r>
                    </a:p>
                    <a:p>
                      <a:pPr marL="171450" indent="-171450">
                        <a:buFont typeface="Arial" panose="020B0604020202020204" pitchFamily="34" charset="0"/>
                        <a:buChar char="•"/>
                      </a:pPr>
                      <a:r>
                        <a:rPr lang="en-US" sz="1200" baseline="0" dirty="0" err="1"/>
                        <a:t>Blindaje</a:t>
                      </a:r>
                      <a:endParaRPr lang="en-US" sz="1200" baseline="0" dirty="0"/>
                    </a:p>
                    <a:p>
                      <a:pPr marL="171450" indent="-171450">
                        <a:buFont typeface="Arial" panose="020B0604020202020204" pitchFamily="34" charset="0"/>
                        <a:buChar char="•"/>
                      </a:pPr>
                      <a:r>
                        <a:rPr lang="en-US" sz="1200" baseline="0" dirty="0" err="1"/>
                        <a:t>Transferencia</a:t>
                      </a:r>
                      <a:r>
                        <a:rPr lang="en-US" sz="1200" baseline="0" dirty="0"/>
                        <a:t> </a:t>
                      </a:r>
                      <a:r>
                        <a:rPr lang="en-US" sz="1200" baseline="0" dirty="0" err="1"/>
                        <a:t>conocimiento</a:t>
                      </a:r>
                      <a:endParaRPr lang="en-US" sz="1200" baseline="0" dirty="0"/>
                    </a:p>
                    <a:p>
                      <a:r>
                        <a:rPr lang="en-US" sz="1200" baseline="0" dirty="0"/>
                        <a:t>. </a:t>
                      </a:r>
                      <a:r>
                        <a:rPr lang="en-US" sz="1200" baseline="0" dirty="0" err="1"/>
                        <a:t>Moniterio</a:t>
                      </a:r>
                      <a:r>
                        <a:rPr lang="en-US" sz="1200" baseline="0" dirty="0"/>
                        <a:t> y </a:t>
                      </a:r>
                      <a:r>
                        <a:rPr lang="en-US" sz="1200" baseline="0" dirty="0" err="1"/>
                        <a:t>evaluacion</a:t>
                      </a:r>
                      <a:r>
                        <a:rPr lang="en-US" sz="1200" baseline="0" dirty="0"/>
                        <a:t>.</a:t>
                      </a:r>
                    </a:p>
                    <a:p>
                      <a:pPr algn="ctr"/>
                      <a:r>
                        <a:rPr lang="en-US" sz="1200" baseline="0" dirty="0">
                          <a:highlight>
                            <a:srgbClr val="000080"/>
                          </a:highlight>
                        </a:rPr>
                        <a:t>DIPLOMADO</a:t>
                      </a:r>
                    </a:p>
                    <a:p>
                      <a:endParaRPr lang="en-US" sz="1200" baseline="0" dirty="0"/>
                    </a:p>
                    <a:p>
                      <a:endParaRPr lang="en-US" sz="1800" dirty="0"/>
                    </a:p>
                  </a:txBody>
                  <a:tcPr marL="91419" marR="91419" marT="45709" marB="45709"/>
                </a:tc>
                <a:extLst>
                  <a:ext uri="{0D108BD9-81ED-4DB2-BD59-A6C34878D82A}">
                    <a16:rowId xmlns:a16="http://schemas.microsoft.com/office/drawing/2014/main" val="2319504576"/>
                  </a:ext>
                </a:extLst>
              </a:tr>
            </a:tbl>
          </a:graphicData>
        </a:graphic>
      </p:graphicFrame>
      <p:graphicFrame>
        <p:nvGraphicFramePr>
          <p:cNvPr id="3" name="Table 2"/>
          <p:cNvGraphicFramePr>
            <a:graphicFrameLocks noGrp="1"/>
          </p:cNvGraphicFramePr>
          <p:nvPr/>
        </p:nvGraphicFramePr>
        <p:xfrm>
          <a:off x="4643438" y="2189163"/>
          <a:ext cx="1828800" cy="2535237"/>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468018260"/>
                    </a:ext>
                  </a:extLst>
                </a:gridCol>
              </a:tblGrid>
              <a:tr h="2535237">
                <a:tc>
                  <a:txBody>
                    <a:bodyPr/>
                    <a:lstStyle/>
                    <a:p>
                      <a:r>
                        <a:rPr lang="es-ES" sz="1400" dirty="0"/>
                        <a:t>“Potenciar, como corresponda, las inversiones públicas y privadas para la resiliencia a los desastres, en particular a través de lo siguiente: medidas estructurales, no estructurales…”</a:t>
                      </a:r>
                      <a:endParaRPr lang="en-US" sz="1400" dirty="0"/>
                    </a:p>
                  </a:txBody>
                  <a:tcPr marL="91469" marR="91469" marT="45699" marB="45699">
                    <a:solidFill>
                      <a:srgbClr val="FF0000"/>
                    </a:solidFill>
                  </a:tcPr>
                </a:tc>
                <a:extLst>
                  <a:ext uri="{0D108BD9-81ED-4DB2-BD59-A6C34878D82A}">
                    <a16:rowId xmlns:a16="http://schemas.microsoft.com/office/drawing/2014/main" val="3135661601"/>
                  </a:ext>
                </a:extLst>
              </a:tr>
            </a:tbl>
          </a:graphicData>
        </a:graphic>
      </p:graphicFrame>
      <p:graphicFrame>
        <p:nvGraphicFramePr>
          <p:cNvPr id="4" name="Table 3"/>
          <p:cNvGraphicFramePr>
            <a:graphicFrameLocks noGrp="1"/>
          </p:cNvGraphicFramePr>
          <p:nvPr/>
        </p:nvGraphicFramePr>
        <p:xfrm>
          <a:off x="2254250" y="2189163"/>
          <a:ext cx="1943100" cy="2824013"/>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4090438561"/>
                    </a:ext>
                  </a:extLst>
                </a:gridCol>
              </a:tblGrid>
              <a:tr h="2824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i="0" kern="1200" dirty="0">
                          <a:solidFill>
                            <a:schemeClr val="lt1"/>
                          </a:solidFill>
                          <a:effectLst/>
                          <a:latin typeface="+mn-lt"/>
                          <a:ea typeface="+mn-ea"/>
                          <a:cs typeface="+mn-cs"/>
                        </a:rPr>
                        <a:t>Conseguir que las ciudades y los asentamientos humanos sean inclusivos, seguros, </a:t>
                      </a:r>
                      <a:r>
                        <a:rPr lang="es-ES" sz="1400" b="1" i="0" kern="1200" dirty="0" err="1">
                          <a:solidFill>
                            <a:schemeClr val="lt1"/>
                          </a:solidFill>
                          <a:effectLst/>
                          <a:latin typeface="+mn-lt"/>
                          <a:ea typeface="+mn-ea"/>
                          <a:cs typeface="+mn-cs"/>
                        </a:rPr>
                        <a:t>resilientes</a:t>
                      </a:r>
                      <a:r>
                        <a:rPr lang="es-ES" sz="1400" b="1" i="0" kern="1200" dirty="0">
                          <a:solidFill>
                            <a:schemeClr val="lt1"/>
                          </a:solidFill>
                          <a:effectLst/>
                          <a:latin typeface="+mn-lt"/>
                          <a:ea typeface="+mn-ea"/>
                          <a:cs typeface="+mn-cs"/>
                        </a:rPr>
                        <a:t> y sostenibles</a:t>
                      </a:r>
                    </a:p>
                    <a:p>
                      <a:endParaRPr lang="en-US" sz="1800" dirty="0"/>
                    </a:p>
                    <a:p>
                      <a:r>
                        <a:rPr lang="en-US" sz="1800" dirty="0" err="1"/>
                        <a:t>Metas</a:t>
                      </a:r>
                      <a:r>
                        <a:rPr lang="en-US" sz="1800" baseline="0" dirty="0"/>
                        <a:t> 11.3 y 11.b</a:t>
                      </a:r>
                      <a:endParaRPr lang="en-US" sz="1800" dirty="0"/>
                    </a:p>
                  </a:txBody>
                  <a:tcPr marT="45723" marB="45723">
                    <a:solidFill>
                      <a:schemeClr val="accent3">
                        <a:lumMod val="75000"/>
                      </a:schemeClr>
                    </a:solidFill>
                  </a:tcPr>
                </a:tc>
                <a:extLst>
                  <a:ext uri="{0D108BD9-81ED-4DB2-BD59-A6C34878D82A}">
                    <a16:rowId xmlns:a16="http://schemas.microsoft.com/office/drawing/2014/main" val="3228775462"/>
                  </a:ext>
                </a:extLst>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1"/>
          <p:cNvSpPr>
            <a:spLocks noGrp="1"/>
          </p:cNvSpPr>
          <p:nvPr>
            <p:ph idx="1"/>
          </p:nvPr>
        </p:nvSpPr>
        <p:spPr>
          <a:xfrm>
            <a:off x="479425" y="125413"/>
            <a:ext cx="8315325" cy="573087"/>
          </a:xfrm>
        </p:spPr>
        <p:txBody>
          <a:bodyPr anchor="ctr"/>
          <a:lstStyle/>
          <a:p>
            <a:pPr algn="ctr">
              <a:spcBef>
                <a:spcPct val="0"/>
              </a:spcBef>
              <a:defRPr/>
            </a:pPr>
            <a:r>
              <a:rPr lang="es-CR" sz="2400" dirty="0">
                <a:solidFill>
                  <a:srgbClr val="0074BD"/>
                </a:solidFill>
                <a:latin typeface="+mj-lt"/>
                <a:ea typeface="+mj-ea"/>
                <a:cs typeface="+mj-cs"/>
              </a:rPr>
              <a:t>BLINDAJE DE INFRAESTRUCTURA PÚBLICA</a:t>
            </a:r>
          </a:p>
        </p:txBody>
      </p:sp>
      <p:sp>
        <p:nvSpPr>
          <p:cNvPr id="6" name="Shape 449"/>
          <p:cNvSpPr/>
          <p:nvPr/>
        </p:nvSpPr>
        <p:spPr>
          <a:xfrm>
            <a:off x="4421188" y="2078038"/>
            <a:ext cx="0" cy="506412"/>
          </a:xfrm>
          <a:prstGeom prst="line">
            <a:avLst/>
          </a:prstGeom>
          <a:ln>
            <a:solidFill>
              <a:srgbClr val="F79646"/>
            </a:solidFill>
          </a:ln>
        </p:spPr>
        <p:txBody>
          <a:bodyPr lIns="0" tIns="0" rIns="0" bIns="0"/>
          <a:lstStyle/>
          <a:p>
            <a:pPr>
              <a:defRPr sz="1200">
                <a:latin typeface="+mj-lt"/>
                <a:ea typeface="+mj-ea"/>
                <a:cs typeface="+mj-cs"/>
                <a:sym typeface="Helvetica"/>
              </a:defRPr>
            </a:pPr>
            <a:endParaRPr sz="1200">
              <a:latin typeface="Helvetica"/>
              <a:ea typeface="+mj-ea"/>
              <a:cs typeface="Helvetica"/>
              <a:sym typeface="Helvetica"/>
            </a:endParaRPr>
          </a:p>
        </p:txBody>
      </p:sp>
      <p:sp>
        <p:nvSpPr>
          <p:cNvPr id="7" name="Shape 450"/>
          <p:cNvSpPr/>
          <p:nvPr/>
        </p:nvSpPr>
        <p:spPr>
          <a:xfrm>
            <a:off x="5362575" y="3208338"/>
            <a:ext cx="1204913" cy="0"/>
          </a:xfrm>
          <a:prstGeom prst="line">
            <a:avLst/>
          </a:prstGeom>
          <a:ln>
            <a:solidFill>
              <a:srgbClr val="F79646"/>
            </a:solidFill>
          </a:ln>
        </p:spPr>
        <p:txBody>
          <a:bodyPr lIns="0" tIns="0" rIns="0" bIns="0"/>
          <a:lstStyle/>
          <a:p>
            <a:pPr>
              <a:defRPr sz="1200">
                <a:latin typeface="+mj-lt"/>
                <a:ea typeface="+mj-ea"/>
                <a:cs typeface="+mj-cs"/>
                <a:sym typeface="Helvetica"/>
              </a:defRPr>
            </a:pPr>
            <a:endParaRPr sz="1200">
              <a:latin typeface="Helvetica"/>
              <a:ea typeface="+mj-ea"/>
              <a:cs typeface="Helvetica"/>
              <a:sym typeface="Helvetica"/>
            </a:endParaRPr>
          </a:p>
        </p:txBody>
      </p:sp>
      <p:sp>
        <p:nvSpPr>
          <p:cNvPr id="9" name="Shape 451"/>
          <p:cNvSpPr/>
          <p:nvPr/>
        </p:nvSpPr>
        <p:spPr>
          <a:xfrm>
            <a:off x="2432050" y="3208338"/>
            <a:ext cx="1047750" cy="0"/>
          </a:xfrm>
          <a:prstGeom prst="line">
            <a:avLst/>
          </a:prstGeom>
          <a:ln>
            <a:solidFill>
              <a:srgbClr val="F79646"/>
            </a:solidFill>
          </a:ln>
        </p:spPr>
        <p:txBody>
          <a:bodyPr lIns="0" tIns="0" rIns="0" bIns="0"/>
          <a:lstStyle/>
          <a:p>
            <a:pPr>
              <a:defRPr sz="1200">
                <a:latin typeface="+mj-lt"/>
                <a:ea typeface="+mj-ea"/>
                <a:cs typeface="+mj-cs"/>
                <a:sym typeface="Helvetica"/>
              </a:defRPr>
            </a:pPr>
            <a:endParaRPr sz="1200">
              <a:latin typeface="Helvetica"/>
              <a:ea typeface="+mj-ea"/>
              <a:cs typeface="Helvetica"/>
              <a:sym typeface="Helvetica"/>
            </a:endParaRPr>
          </a:p>
        </p:txBody>
      </p:sp>
      <p:sp>
        <p:nvSpPr>
          <p:cNvPr id="10" name="Shape 452"/>
          <p:cNvSpPr/>
          <p:nvPr/>
        </p:nvSpPr>
        <p:spPr>
          <a:xfrm flipH="1">
            <a:off x="4421188" y="3832225"/>
            <a:ext cx="0" cy="762000"/>
          </a:xfrm>
          <a:prstGeom prst="line">
            <a:avLst/>
          </a:prstGeom>
          <a:ln>
            <a:solidFill>
              <a:srgbClr val="F79646"/>
            </a:solidFill>
          </a:ln>
        </p:spPr>
        <p:txBody>
          <a:bodyPr lIns="0" tIns="0" rIns="0" bIns="0"/>
          <a:lstStyle/>
          <a:p>
            <a:pPr>
              <a:defRPr sz="1200">
                <a:latin typeface="+mj-lt"/>
                <a:ea typeface="+mj-ea"/>
                <a:cs typeface="+mj-cs"/>
                <a:sym typeface="Helvetica"/>
              </a:defRPr>
            </a:pPr>
            <a:endParaRPr sz="1200">
              <a:latin typeface="Helvetica"/>
              <a:ea typeface="+mj-ea"/>
              <a:cs typeface="Helvetica"/>
              <a:sym typeface="Helvetica"/>
            </a:endParaRPr>
          </a:p>
        </p:txBody>
      </p:sp>
      <p:sp>
        <p:nvSpPr>
          <p:cNvPr id="11" name="Shape 453"/>
          <p:cNvSpPr/>
          <p:nvPr/>
        </p:nvSpPr>
        <p:spPr>
          <a:xfrm flipV="1">
            <a:off x="5362575" y="2078038"/>
            <a:ext cx="1204913" cy="506412"/>
          </a:xfrm>
          <a:prstGeom prst="line">
            <a:avLst/>
          </a:prstGeom>
          <a:ln>
            <a:solidFill>
              <a:srgbClr val="F79646"/>
            </a:solidFill>
          </a:ln>
        </p:spPr>
        <p:txBody>
          <a:bodyPr lIns="0" tIns="0" rIns="0" bIns="0"/>
          <a:lstStyle/>
          <a:p>
            <a:pPr>
              <a:defRPr sz="1200">
                <a:latin typeface="+mj-lt"/>
                <a:ea typeface="+mj-ea"/>
                <a:cs typeface="+mj-cs"/>
                <a:sym typeface="Helvetica"/>
              </a:defRPr>
            </a:pPr>
            <a:endParaRPr sz="1200">
              <a:latin typeface="Helvetica"/>
              <a:ea typeface="+mj-ea"/>
              <a:cs typeface="Helvetica"/>
              <a:sym typeface="Helvetica"/>
            </a:endParaRPr>
          </a:p>
        </p:txBody>
      </p:sp>
      <p:sp>
        <p:nvSpPr>
          <p:cNvPr id="12" name="Shape 454"/>
          <p:cNvSpPr/>
          <p:nvPr/>
        </p:nvSpPr>
        <p:spPr>
          <a:xfrm>
            <a:off x="2432050" y="2074863"/>
            <a:ext cx="1047750" cy="509587"/>
          </a:xfrm>
          <a:prstGeom prst="line">
            <a:avLst/>
          </a:prstGeom>
          <a:ln>
            <a:solidFill>
              <a:srgbClr val="F79646"/>
            </a:solidFill>
          </a:ln>
        </p:spPr>
        <p:txBody>
          <a:bodyPr lIns="0" tIns="0" rIns="0" bIns="0"/>
          <a:lstStyle/>
          <a:p>
            <a:pPr>
              <a:defRPr sz="1200">
                <a:latin typeface="+mj-lt"/>
                <a:ea typeface="+mj-ea"/>
                <a:cs typeface="+mj-cs"/>
                <a:sym typeface="Helvetica"/>
              </a:defRPr>
            </a:pPr>
            <a:endParaRPr sz="1200">
              <a:latin typeface="Helvetica"/>
              <a:ea typeface="+mj-ea"/>
              <a:cs typeface="Helvetica"/>
              <a:sym typeface="Helvetica"/>
            </a:endParaRPr>
          </a:p>
        </p:txBody>
      </p:sp>
      <p:sp>
        <p:nvSpPr>
          <p:cNvPr id="13" name="Shape 455"/>
          <p:cNvSpPr/>
          <p:nvPr/>
        </p:nvSpPr>
        <p:spPr>
          <a:xfrm flipH="1">
            <a:off x="2432050" y="3832225"/>
            <a:ext cx="1047750" cy="766763"/>
          </a:xfrm>
          <a:prstGeom prst="line">
            <a:avLst/>
          </a:prstGeom>
          <a:ln>
            <a:solidFill>
              <a:srgbClr val="F79646"/>
            </a:solidFill>
          </a:ln>
        </p:spPr>
        <p:txBody>
          <a:bodyPr lIns="0" tIns="0" rIns="0" bIns="0"/>
          <a:lstStyle/>
          <a:p>
            <a:pPr>
              <a:defRPr sz="1200">
                <a:latin typeface="+mj-lt"/>
                <a:ea typeface="+mj-ea"/>
                <a:cs typeface="+mj-cs"/>
                <a:sym typeface="Helvetica"/>
              </a:defRPr>
            </a:pPr>
            <a:endParaRPr sz="1200">
              <a:latin typeface="Helvetica"/>
              <a:ea typeface="+mj-ea"/>
              <a:cs typeface="Helvetica"/>
              <a:sym typeface="Helvetica"/>
            </a:endParaRPr>
          </a:p>
        </p:txBody>
      </p:sp>
      <p:sp>
        <p:nvSpPr>
          <p:cNvPr id="14" name="Shape 456"/>
          <p:cNvSpPr/>
          <p:nvPr/>
        </p:nvSpPr>
        <p:spPr>
          <a:xfrm>
            <a:off x="5362575" y="3832225"/>
            <a:ext cx="1277938" cy="766763"/>
          </a:xfrm>
          <a:prstGeom prst="line">
            <a:avLst/>
          </a:prstGeom>
          <a:ln>
            <a:solidFill>
              <a:srgbClr val="F79646"/>
            </a:solidFill>
          </a:ln>
        </p:spPr>
        <p:txBody>
          <a:bodyPr lIns="0" tIns="0" rIns="0" bIns="0"/>
          <a:lstStyle/>
          <a:p>
            <a:pPr>
              <a:defRPr sz="1200">
                <a:latin typeface="+mj-lt"/>
                <a:ea typeface="+mj-ea"/>
                <a:cs typeface="+mj-cs"/>
                <a:sym typeface="Helvetica"/>
              </a:defRPr>
            </a:pPr>
            <a:endParaRPr sz="1200">
              <a:latin typeface="Helvetica"/>
              <a:ea typeface="+mj-ea"/>
              <a:cs typeface="Helvetica"/>
              <a:sym typeface="Helvetica"/>
            </a:endParaRPr>
          </a:p>
        </p:txBody>
      </p:sp>
      <p:pic>
        <p:nvPicPr>
          <p:cNvPr id="31755" name="image20.png"/>
          <p:cNvPicPr>
            <a:picLocks noChangeAspect="1" noChangeArrowheads="1"/>
          </p:cNvPicPr>
          <p:nvPr/>
        </p:nvPicPr>
        <p:blipFill>
          <a:blip r:embed="rId2"/>
          <a:srcRect/>
          <a:stretch>
            <a:fillRect/>
          </a:stretch>
        </p:blipFill>
        <p:spPr bwMode="auto">
          <a:xfrm>
            <a:off x="479425" y="1065213"/>
            <a:ext cx="2033588" cy="1058862"/>
          </a:xfrm>
          <a:prstGeom prst="rect">
            <a:avLst/>
          </a:prstGeom>
          <a:noFill/>
          <a:ln w="12700">
            <a:noFill/>
            <a:miter lim="400000"/>
            <a:headEnd/>
            <a:tailEnd/>
          </a:ln>
        </p:spPr>
      </p:pic>
      <p:sp>
        <p:nvSpPr>
          <p:cNvPr id="31756" name="Shape 458"/>
          <p:cNvSpPr>
            <a:spLocks noChangeArrowheads="1"/>
          </p:cNvSpPr>
          <p:nvPr/>
        </p:nvSpPr>
        <p:spPr bwMode="auto">
          <a:xfrm>
            <a:off x="458788" y="773113"/>
            <a:ext cx="1993900" cy="276225"/>
          </a:xfrm>
          <a:prstGeom prst="rect">
            <a:avLst/>
          </a:prstGeom>
          <a:noFill/>
          <a:ln w="12700">
            <a:noFill/>
            <a:miter lim="400000"/>
            <a:headEnd/>
            <a:tailEnd/>
          </a:ln>
        </p:spPr>
        <p:txBody>
          <a:bodyPr lIns="0" tIns="0" rIns="0" bIns="0">
            <a:spAutoFit/>
          </a:bodyPr>
          <a:lstStyle/>
          <a:p>
            <a:pPr algn="ctr"/>
            <a:r>
              <a:rPr lang="es-CR" altLang="es-CR" sz="1800">
                <a:latin typeface="Arial Bold"/>
                <a:ea typeface="Arial Bold"/>
                <a:cs typeface="Arial Bold"/>
                <a:sym typeface="Arial Bold"/>
              </a:rPr>
              <a:t>Muelles</a:t>
            </a:r>
          </a:p>
        </p:txBody>
      </p:sp>
      <p:sp>
        <p:nvSpPr>
          <p:cNvPr id="31757" name="Shape 460"/>
          <p:cNvSpPr>
            <a:spLocks noChangeArrowheads="1"/>
          </p:cNvSpPr>
          <p:nvPr/>
        </p:nvSpPr>
        <p:spPr bwMode="auto">
          <a:xfrm>
            <a:off x="3581400" y="749300"/>
            <a:ext cx="1717675" cy="277813"/>
          </a:xfrm>
          <a:prstGeom prst="rect">
            <a:avLst/>
          </a:prstGeom>
          <a:noFill/>
          <a:ln w="12700">
            <a:noFill/>
            <a:miter lim="400000"/>
            <a:headEnd/>
            <a:tailEnd/>
          </a:ln>
        </p:spPr>
        <p:txBody>
          <a:bodyPr lIns="0" tIns="0" rIns="0" bIns="0">
            <a:spAutoFit/>
          </a:bodyPr>
          <a:lstStyle/>
          <a:p>
            <a:pPr algn="ctr"/>
            <a:r>
              <a:rPr lang="es-CR" altLang="es-CR" sz="1800">
                <a:latin typeface="Arial Bold"/>
                <a:ea typeface="Arial Bold"/>
                <a:cs typeface="Arial Bold"/>
                <a:sym typeface="Arial Bold"/>
              </a:rPr>
              <a:t>Construcción</a:t>
            </a:r>
          </a:p>
        </p:txBody>
      </p:sp>
      <p:pic>
        <p:nvPicPr>
          <p:cNvPr id="31758" name="image22.jpg" descr="http://upload.wikimedia.org/wikipedia/commons/c/c7/Dubai_Roads_on_1_May_2007.jpg"/>
          <p:cNvPicPr>
            <a:picLocks noChangeAspect="1" noChangeArrowheads="1"/>
          </p:cNvPicPr>
          <p:nvPr/>
        </p:nvPicPr>
        <p:blipFill>
          <a:blip r:embed="rId3"/>
          <a:srcRect/>
          <a:stretch>
            <a:fillRect/>
          </a:stretch>
        </p:blipFill>
        <p:spPr bwMode="auto">
          <a:xfrm>
            <a:off x="6567488" y="1065213"/>
            <a:ext cx="2097087" cy="1012825"/>
          </a:xfrm>
          <a:prstGeom prst="rect">
            <a:avLst/>
          </a:prstGeom>
          <a:noFill/>
          <a:ln w="12700">
            <a:noFill/>
            <a:miter lim="400000"/>
            <a:headEnd/>
            <a:tailEnd/>
          </a:ln>
        </p:spPr>
      </p:pic>
      <p:sp>
        <p:nvSpPr>
          <p:cNvPr id="31759" name="Shape 462"/>
          <p:cNvSpPr>
            <a:spLocks noChangeArrowheads="1"/>
          </p:cNvSpPr>
          <p:nvPr/>
        </p:nvSpPr>
        <p:spPr bwMode="auto">
          <a:xfrm>
            <a:off x="7000875" y="2428875"/>
            <a:ext cx="1187450" cy="277813"/>
          </a:xfrm>
          <a:prstGeom prst="rect">
            <a:avLst/>
          </a:prstGeom>
          <a:noFill/>
          <a:ln w="12700">
            <a:noFill/>
            <a:miter lim="400000"/>
            <a:headEnd/>
            <a:tailEnd/>
          </a:ln>
        </p:spPr>
        <p:txBody>
          <a:bodyPr lIns="0" tIns="0" rIns="0" bIns="0">
            <a:spAutoFit/>
          </a:bodyPr>
          <a:lstStyle/>
          <a:p>
            <a:pPr algn="ctr"/>
            <a:r>
              <a:rPr lang="es-CR" altLang="es-CR" sz="1800">
                <a:latin typeface="Arial Bold"/>
                <a:ea typeface="Arial Bold"/>
                <a:cs typeface="Arial Bold"/>
                <a:sym typeface="Arial Bold"/>
              </a:rPr>
              <a:t>Movilidad</a:t>
            </a:r>
          </a:p>
        </p:txBody>
      </p:sp>
      <p:pic>
        <p:nvPicPr>
          <p:cNvPr id="31760" name="image23.jpg" descr="https://encrypted-tbn1.gstatic.com/images?q=tbn:ANd9GcRLWzClAYahKFQYP929FcmsQi9yraB4rcMJbr0IsnU9tFvgnAPQhA"/>
          <p:cNvPicPr>
            <a:picLocks noChangeAspect="1" noChangeArrowheads="1"/>
          </p:cNvPicPr>
          <p:nvPr/>
        </p:nvPicPr>
        <p:blipFill>
          <a:blip r:embed="rId4"/>
          <a:srcRect/>
          <a:stretch>
            <a:fillRect/>
          </a:stretch>
        </p:blipFill>
        <p:spPr bwMode="auto">
          <a:xfrm>
            <a:off x="479425" y="2720975"/>
            <a:ext cx="2017713" cy="1111250"/>
          </a:xfrm>
          <a:prstGeom prst="rect">
            <a:avLst/>
          </a:prstGeom>
          <a:noFill/>
          <a:ln w="12700">
            <a:noFill/>
            <a:miter lim="400000"/>
            <a:headEnd/>
            <a:tailEnd/>
          </a:ln>
        </p:spPr>
      </p:pic>
      <p:sp>
        <p:nvSpPr>
          <p:cNvPr id="31761" name="Shape 464"/>
          <p:cNvSpPr>
            <a:spLocks noChangeArrowheads="1"/>
          </p:cNvSpPr>
          <p:nvPr/>
        </p:nvSpPr>
        <p:spPr bwMode="auto">
          <a:xfrm>
            <a:off x="479425" y="2462213"/>
            <a:ext cx="2168525" cy="276225"/>
          </a:xfrm>
          <a:prstGeom prst="rect">
            <a:avLst/>
          </a:prstGeom>
          <a:noFill/>
          <a:ln w="12700">
            <a:noFill/>
            <a:miter lim="400000"/>
            <a:headEnd/>
            <a:tailEnd/>
          </a:ln>
        </p:spPr>
        <p:txBody>
          <a:bodyPr lIns="0" tIns="0" rIns="0" bIns="0">
            <a:spAutoFit/>
          </a:bodyPr>
          <a:lstStyle/>
          <a:p>
            <a:pPr algn="ctr"/>
            <a:r>
              <a:rPr lang="es-CR" altLang="es-CR" sz="1800">
                <a:latin typeface="Arial Bold"/>
                <a:ea typeface="Arial Bold"/>
                <a:cs typeface="Arial Bold"/>
                <a:sym typeface="Arial Bold"/>
              </a:rPr>
              <a:t>Agua/Saneamiento</a:t>
            </a:r>
          </a:p>
        </p:txBody>
      </p:sp>
      <p:sp>
        <p:nvSpPr>
          <p:cNvPr id="31762" name="Shape 466"/>
          <p:cNvSpPr>
            <a:spLocks noChangeArrowheads="1"/>
          </p:cNvSpPr>
          <p:nvPr/>
        </p:nvSpPr>
        <p:spPr bwMode="auto">
          <a:xfrm>
            <a:off x="6824663" y="766763"/>
            <a:ext cx="1733550" cy="554037"/>
          </a:xfrm>
          <a:prstGeom prst="rect">
            <a:avLst/>
          </a:prstGeom>
          <a:noFill/>
          <a:ln w="12700">
            <a:noFill/>
            <a:miter lim="400000"/>
            <a:headEnd/>
            <a:tailEnd/>
          </a:ln>
        </p:spPr>
        <p:txBody>
          <a:bodyPr lIns="0" tIns="0" rIns="0" bIns="0">
            <a:spAutoFit/>
          </a:bodyPr>
          <a:lstStyle/>
          <a:p>
            <a:pPr algn="ctr"/>
            <a:r>
              <a:rPr lang="es-CR" altLang="es-CR" sz="1800">
                <a:latin typeface="Arial Bold"/>
                <a:ea typeface="Arial Bold"/>
                <a:cs typeface="Arial Bold"/>
                <a:sym typeface="Arial Bold"/>
              </a:rPr>
              <a:t>Carreteras/Vías/</a:t>
            </a:r>
            <a:r>
              <a:rPr lang="es-CR" altLang="es-CR" sz="1800">
                <a:solidFill>
                  <a:schemeClr val="bg1"/>
                </a:solidFill>
                <a:latin typeface="Arial Bold"/>
                <a:ea typeface="Arial Bold"/>
                <a:cs typeface="Arial Bold"/>
                <a:sym typeface="Arial Bold"/>
              </a:rPr>
              <a:t>Puentes</a:t>
            </a:r>
          </a:p>
        </p:txBody>
      </p:sp>
      <p:sp>
        <p:nvSpPr>
          <p:cNvPr id="31763" name="Shape 468"/>
          <p:cNvSpPr>
            <a:spLocks noChangeArrowheads="1"/>
          </p:cNvSpPr>
          <p:nvPr/>
        </p:nvSpPr>
        <p:spPr bwMode="auto">
          <a:xfrm>
            <a:off x="862013" y="4291013"/>
            <a:ext cx="1187450" cy="277812"/>
          </a:xfrm>
          <a:prstGeom prst="rect">
            <a:avLst/>
          </a:prstGeom>
          <a:noFill/>
          <a:ln w="12700">
            <a:noFill/>
            <a:miter lim="400000"/>
            <a:headEnd/>
            <a:tailEnd/>
          </a:ln>
        </p:spPr>
        <p:txBody>
          <a:bodyPr lIns="0" tIns="0" rIns="0" bIns="0">
            <a:spAutoFit/>
          </a:bodyPr>
          <a:lstStyle/>
          <a:p>
            <a:pPr algn="ctr"/>
            <a:r>
              <a:rPr lang="es-CR" altLang="es-CR" sz="1800">
                <a:latin typeface="Arial Bold"/>
                <a:ea typeface="Arial Bold"/>
                <a:cs typeface="Arial Bold"/>
                <a:sym typeface="Arial Bold"/>
              </a:rPr>
              <a:t>Desechos</a:t>
            </a:r>
          </a:p>
        </p:txBody>
      </p:sp>
      <p:sp>
        <p:nvSpPr>
          <p:cNvPr id="31764" name="Shape 470"/>
          <p:cNvSpPr>
            <a:spLocks noChangeArrowheads="1"/>
          </p:cNvSpPr>
          <p:nvPr/>
        </p:nvSpPr>
        <p:spPr bwMode="auto">
          <a:xfrm>
            <a:off x="3479800" y="5778500"/>
            <a:ext cx="1882775" cy="831850"/>
          </a:xfrm>
          <a:prstGeom prst="rect">
            <a:avLst/>
          </a:prstGeom>
          <a:noFill/>
          <a:ln w="12700">
            <a:noFill/>
            <a:miter lim="400000"/>
            <a:headEnd/>
            <a:tailEnd/>
          </a:ln>
        </p:spPr>
        <p:txBody>
          <a:bodyPr lIns="0" tIns="0" rIns="0" bIns="0">
            <a:spAutoFit/>
          </a:bodyPr>
          <a:lstStyle/>
          <a:p>
            <a:pPr algn="ctr"/>
            <a:r>
              <a:rPr lang="es-CR" altLang="es-CR" sz="1800">
                <a:latin typeface="Arial Bold"/>
                <a:ea typeface="Arial Bold"/>
                <a:cs typeface="Arial Bold"/>
                <a:sym typeface="Arial Bold"/>
              </a:rPr>
              <a:t>Infraestructura Productiva, turismo, acopio.</a:t>
            </a:r>
          </a:p>
        </p:txBody>
      </p:sp>
      <p:sp>
        <p:nvSpPr>
          <p:cNvPr id="31765" name="Shape 472"/>
          <p:cNvSpPr>
            <a:spLocks noChangeArrowheads="1"/>
          </p:cNvSpPr>
          <p:nvPr/>
        </p:nvSpPr>
        <p:spPr bwMode="auto">
          <a:xfrm>
            <a:off x="6675438" y="4302125"/>
            <a:ext cx="1882775" cy="276225"/>
          </a:xfrm>
          <a:prstGeom prst="rect">
            <a:avLst/>
          </a:prstGeom>
          <a:noFill/>
          <a:ln w="12700">
            <a:noFill/>
            <a:miter lim="400000"/>
            <a:headEnd/>
            <a:tailEnd/>
          </a:ln>
        </p:spPr>
        <p:txBody>
          <a:bodyPr lIns="0" tIns="0" rIns="0" bIns="0">
            <a:spAutoFit/>
          </a:bodyPr>
          <a:lstStyle/>
          <a:p>
            <a:pPr algn="ctr"/>
            <a:r>
              <a:rPr lang="es-CR" altLang="es-CR" sz="1800">
                <a:latin typeface="Arial Bold"/>
                <a:ea typeface="Arial Bold"/>
                <a:cs typeface="Arial Bold"/>
                <a:sym typeface="Arial Bold"/>
              </a:rPr>
              <a:t>Mercados</a:t>
            </a:r>
          </a:p>
        </p:txBody>
      </p:sp>
      <p:pic>
        <p:nvPicPr>
          <p:cNvPr id="31766" name="Picture 1"/>
          <p:cNvPicPr>
            <a:picLocks noChangeAspect="1"/>
          </p:cNvPicPr>
          <p:nvPr/>
        </p:nvPicPr>
        <p:blipFill>
          <a:blip r:embed="rId5"/>
          <a:srcRect/>
          <a:stretch>
            <a:fillRect/>
          </a:stretch>
        </p:blipFill>
        <p:spPr bwMode="auto">
          <a:xfrm>
            <a:off x="3589338" y="2184400"/>
            <a:ext cx="1781175" cy="1714500"/>
          </a:xfrm>
          <a:prstGeom prst="rect">
            <a:avLst/>
          </a:prstGeom>
          <a:noFill/>
          <a:ln w="9525">
            <a:noFill/>
            <a:miter lim="800000"/>
            <a:headEnd/>
            <a:tailEnd/>
          </a:ln>
        </p:spPr>
      </p:pic>
      <p:sp>
        <p:nvSpPr>
          <p:cNvPr id="27" name="Rectangle 2"/>
          <p:cNvSpPr/>
          <p:nvPr/>
        </p:nvSpPr>
        <p:spPr>
          <a:xfrm>
            <a:off x="3589338" y="3551238"/>
            <a:ext cx="1736725" cy="369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74BD"/>
                </a:solidFill>
                <a:latin typeface="+mj-lt"/>
                <a:ea typeface="+mj-ea"/>
                <a:cs typeface="+mj-cs"/>
              </a:rPr>
              <a:t>BLINDAJE</a:t>
            </a:r>
          </a:p>
        </p:txBody>
      </p:sp>
      <p:pic>
        <p:nvPicPr>
          <p:cNvPr id="31768" name="Picture 2"/>
          <p:cNvPicPr>
            <a:picLocks noChangeAspect="1" noChangeArrowheads="1"/>
          </p:cNvPicPr>
          <p:nvPr/>
        </p:nvPicPr>
        <p:blipFill>
          <a:blip r:embed="rId6"/>
          <a:srcRect/>
          <a:stretch>
            <a:fillRect/>
          </a:stretch>
        </p:blipFill>
        <p:spPr bwMode="auto">
          <a:xfrm>
            <a:off x="376238" y="4598988"/>
            <a:ext cx="2055812" cy="1328737"/>
          </a:xfrm>
          <a:prstGeom prst="rect">
            <a:avLst/>
          </a:prstGeom>
          <a:noFill/>
          <a:ln w="9525">
            <a:noFill/>
            <a:miter lim="800000"/>
            <a:headEnd/>
            <a:tailEnd/>
          </a:ln>
        </p:spPr>
      </p:pic>
      <p:pic>
        <p:nvPicPr>
          <p:cNvPr id="31769" name="Picture 3"/>
          <p:cNvPicPr>
            <a:picLocks noChangeAspect="1" noChangeArrowheads="1"/>
          </p:cNvPicPr>
          <p:nvPr/>
        </p:nvPicPr>
        <p:blipFill>
          <a:blip r:embed="rId7"/>
          <a:srcRect/>
          <a:stretch>
            <a:fillRect/>
          </a:stretch>
        </p:blipFill>
        <p:spPr bwMode="auto">
          <a:xfrm>
            <a:off x="3479800" y="1062038"/>
            <a:ext cx="1882775" cy="1012825"/>
          </a:xfrm>
          <a:prstGeom prst="rect">
            <a:avLst/>
          </a:prstGeom>
          <a:noFill/>
          <a:ln w="9525">
            <a:noFill/>
            <a:miter lim="800000"/>
            <a:headEnd/>
            <a:tailEnd/>
          </a:ln>
        </p:spPr>
      </p:pic>
      <p:pic>
        <p:nvPicPr>
          <p:cNvPr id="31770" name="Picture 4"/>
          <p:cNvPicPr>
            <a:picLocks noChangeAspect="1" noChangeArrowheads="1"/>
          </p:cNvPicPr>
          <p:nvPr/>
        </p:nvPicPr>
        <p:blipFill>
          <a:blip r:embed="rId8"/>
          <a:srcRect/>
          <a:stretch>
            <a:fillRect/>
          </a:stretch>
        </p:blipFill>
        <p:spPr bwMode="auto">
          <a:xfrm>
            <a:off x="6567488" y="2738438"/>
            <a:ext cx="2166937" cy="1182687"/>
          </a:xfrm>
          <a:prstGeom prst="rect">
            <a:avLst/>
          </a:prstGeom>
          <a:noFill/>
          <a:ln w="9525">
            <a:noFill/>
            <a:miter lim="800000"/>
            <a:headEnd/>
            <a:tailEnd/>
          </a:ln>
        </p:spPr>
      </p:pic>
      <p:pic>
        <p:nvPicPr>
          <p:cNvPr id="31771" name="Picture 5"/>
          <p:cNvPicPr>
            <a:picLocks noChangeAspect="1" noChangeArrowheads="1"/>
          </p:cNvPicPr>
          <p:nvPr/>
        </p:nvPicPr>
        <p:blipFill>
          <a:blip r:embed="rId9"/>
          <a:srcRect/>
          <a:stretch>
            <a:fillRect/>
          </a:stretch>
        </p:blipFill>
        <p:spPr bwMode="auto">
          <a:xfrm>
            <a:off x="6567488" y="4568825"/>
            <a:ext cx="2166937" cy="1208088"/>
          </a:xfrm>
          <a:prstGeom prst="rect">
            <a:avLst/>
          </a:prstGeom>
          <a:noFill/>
          <a:ln w="9525">
            <a:noFill/>
            <a:miter lim="800000"/>
            <a:headEnd/>
            <a:tailEnd/>
          </a:ln>
        </p:spPr>
      </p:pic>
      <p:pic>
        <p:nvPicPr>
          <p:cNvPr id="31772" name="Picture 6"/>
          <p:cNvPicPr>
            <a:picLocks noChangeAspect="1" noChangeArrowheads="1"/>
          </p:cNvPicPr>
          <p:nvPr/>
        </p:nvPicPr>
        <p:blipFill>
          <a:blip r:embed="rId10"/>
          <a:srcRect/>
          <a:stretch>
            <a:fillRect/>
          </a:stretch>
        </p:blipFill>
        <p:spPr bwMode="auto">
          <a:xfrm>
            <a:off x="3581400" y="4578350"/>
            <a:ext cx="1747838" cy="1227138"/>
          </a:xfrm>
          <a:prstGeom prst="rect">
            <a:avLst/>
          </a:prstGeom>
          <a:noFill/>
          <a:ln w="9525">
            <a:noFill/>
            <a:miter lim="800000"/>
            <a:headEnd/>
            <a:tailEnd/>
          </a:ln>
        </p:spPr>
      </p:pic>
      <p:pic>
        <p:nvPicPr>
          <p:cNvPr id="31773" name="Picture 3" descr="C:\Users\MVillalobos\Dropbox\2016\Proyecto Mecanismo Regional BID-ICAP\Proyecto Mecanismo Regional BID-ICAP (1)\04 Administrativo ICAP\04.8 Logos ICAP CEPREDENAC BID\ICAP logo.jpg"/>
          <p:cNvPicPr>
            <a:picLocks noChangeAspect="1" noChangeArrowheads="1"/>
          </p:cNvPicPr>
          <p:nvPr/>
        </p:nvPicPr>
        <p:blipFill>
          <a:blip r:embed="rId11"/>
          <a:srcRect/>
          <a:stretch>
            <a:fillRect/>
          </a:stretch>
        </p:blipFill>
        <p:spPr bwMode="auto">
          <a:xfrm>
            <a:off x="5948363" y="6002338"/>
            <a:ext cx="1168400" cy="4333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4 Título"/>
          <p:cNvSpPr>
            <a:spLocks noGrp="1"/>
          </p:cNvSpPr>
          <p:nvPr>
            <p:ph type="title"/>
          </p:nvPr>
        </p:nvSpPr>
        <p:spPr>
          <a:xfrm>
            <a:off x="457200" y="274638"/>
            <a:ext cx="7467600" cy="1143000"/>
          </a:xfrm>
        </p:spPr>
        <p:txBody>
          <a:bodyPr>
            <a:normAutofit fontScale="90000"/>
          </a:bodyPr>
          <a:lstStyle/>
          <a:p>
            <a:pPr marL="342900" indent="-342900" algn="ctr"/>
            <a:r>
              <a:rPr lang="es-CR" sz="2800"/>
              <a:t>EL BLINDAJE ES UNA RESPUESTA A LA MULTICAUSALIDAD DEL CAMBIO CLIMÁTICO</a:t>
            </a:r>
          </a:p>
        </p:txBody>
      </p:sp>
      <p:sp>
        <p:nvSpPr>
          <p:cNvPr id="6" name="7 Marcador de contenido"/>
          <p:cNvSpPr txBox="1">
            <a:spLocks/>
          </p:cNvSpPr>
          <p:nvPr/>
        </p:nvSpPr>
        <p:spPr>
          <a:xfrm>
            <a:off x="4932363" y="1600200"/>
            <a:ext cx="3657600" cy="4525963"/>
          </a:xfrm>
          <a:prstGeom prst="rect">
            <a:avLst/>
          </a:prstGeom>
        </p:spPr>
        <p:txBody>
          <a:bodyPr>
            <a:normAutofit/>
          </a:bodyPr>
          <a:lstStyle/>
          <a:p>
            <a:pPr marL="228600" indent="-228600" eaLnBrk="1" hangingPunct="1">
              <a:lnSpc>
                <a:spcPct val="70000"/>
              </a:lnSpc>
              <a:spcBef>
                <a:spcPts val="1000"/>
              </a:spcBef>
              <a:buFontTx/>
              <a:buChar char="•"/>
            </a:pPr>
            <a:r>
              <a:rPr lang="es-CR" sz="2000">
                <a:latin typeface="Lucida Sans" pitchFamily="34" charset="0"/>
              </a:rPr>
              <a:t>Cambio Climático se atiende en lo</a:t>
            </a:r>
            <a:r>
              <a:rPr lang="es-CR" sz="2000">
                <a:solidFill>
                  <a:schemeClr val="accent1"/>
                </a:solidFill>
                <a:latin typeface="Lucida Sans" pitchFamily="34" charset="0"/>
              </a:rPr>
              <a:t> </a:t>
            </a:r>
            <a:r>
              <a:rPr lang="es-CR" sz="2000">
                <a:solidFill>
                  <a:srgbClr val="0070C0"/>
                </a:solidFill>
                <a:latin typeface="Lucida Sans" pitchFamily="34" charset="0"/>
              </a:rPr>
              <a:t>LOCAL</a:t>
            </a:r>
            <a:r>
              <a:rPr lang="es-CR" sz="2000">
                <a:latin typeface="Lucida Sans" pitchFamily="34" charset="0"/>
              </a:rPr>
              <a:t>.</a:t>
            </a:r>
          </a:p>
          <a:p>
            <a:pPr marL="228600" indent="-228600" eaLnBrk="1" hangingPunct="1">
              <a:lnSpc>
                <a:spcPct val="70000"/>
              </a:lnSpc>
              <a:spcBef>
                <a:spcPts val="1000"/>
              </a:spcBef>
              <a:buFontTx/>
              <a:buChar char="•"/>
            </a:pPr>
            <a:r>
              <a:rPr lang="es-CR" sz="2000">
                <a:latin typeface="Lucida Sans" pitchFamily="34" charset="0"/>
              </a:rPr>
              <a:t>Costos </a:t>
            </a:r>
            <a:r>
              <a:rPr lang="es-CR" sz="2000">
                <a:solidFill>
                  <a:srgbClr val="0070C0"/>
                </a:solidFill>
                <a:latin typeface="Lucida Sans" pitchFamily="34" charset="0"/>
              </a:rPr>
              <a:t>EVITADOS</a:t>
            </a:r>
            <a:r>
              <a:rPr lang="es-CR" sz="2000">
                <a:latin typeface="Lucida Sans" pitchFamily="34" charset="0"/>
              </a:rPr>
              <a:t> sociales, ambientales y económicos.</a:t>
            </a:r>
          </a:p>
          <a:p>
            <a:pPr marL="228600" indent="-228600" eaLnBrk="1" hangingPunct="1">
              <a:lnSpc>
                <a:spcPct val="70000"/>
              </a:lnSpc>
              <a:spcBef>
                <a:spcPts val="1000"/>
              </a:spcBef>
              <a:buFontTx/>
              <a:buChar char="•"/>
            </a:pPr>
            <a:r>
              <a:rPr lang="es-CR" sz="2000">
                <a:latin typeface="Lucida Sans" pitchFamily="34" charset="0"/>
              </a:rPr>
              <a:t>Varias </a:t>
            </a:r>
            <a:r>
              <a:rPr lang="es-CR" sz="2000">
                <a:solidFill>
                  <a:srgbClr val="0070C0"/>
                </a:solidFill>
                <a:latin typeface="Lucida Sans" pitchFamily="34" charset="0"/>
              </a:rPr>
              <a:t>DISCIPLINAS</a:t>
            </a:r>
            <a:r>
              <a:rPr lang="es-CR" sz="2000">
                <a:latin typeface="Lucida Sans" pitchFamily="34" charset="0"/>
              </a:rPr>
              <a:t> involucradas.</a:t>
            </a:r>
          </a:p>
          <a:p>
            <a:pPr marL="228600" indent="-228600" eaLnBrk="1" hangingPunct="1">
              <a:lnSpc>
                <a:spcPct val="70000"/>
              </a:lnSpc>
              <a:spcBef>
                <a:spcPts val="1000"/>
              </a:spcBef>
              <a:buFontTx/>
              <a:buChar char="•"/>
            </a:pPr>
            <a:r>
              <a:rPr lang="es-CR" sz="2000">
                <a:solidFill>
                  <a:srgbClr val="0070C0"/>
                </a:solidFill>
                <a:latin typeface="Lucida Sans" pitchFamily="34" charset="0"/>
              </a:rPr>
              <a:t>INTEGRALIDAD</a:t>
            </a:r>
            <a:r>
              <a:rPr lang="es-CR" sz="2000">
                <a:latin typeface="Lucida Sans" pitchFamily="34" charset="0"/>
              </a:rPr>
              <a:t>  de la política pública.</a:t>
            </a:r>
          </a:p>
          <a:p>
            <a:pPr marL="228600" indent="-228600" eaLnBrk="1" hangingPunct="1">
              <a:lnSpc>
                <a:spcPct val="70000"/>
              </a:lnSpc>
              <a:spcBef>
                <a:spcPts val="1000"/>
              </a:spcBef>
              <a:buFontTx/>
              <a:buChar char="•"/>
            </a:pPr>
            <a:r>
              <a:rPr lang="es-CR" sz="2000">
                <a:latin typeface="Lucida Sans" pitchFamily="34" charset="0"/>
              </a:rPr>
              <a:t>Inclusión de la </a:t>
            </a:r>
            <a:r>
              <a:rPr lang="es-CR" sz="2000">
                <a:solidFill>
                  <a:srgbClr val="0070C0"/>
                </a:solidFill>
                <a:latin typeface="Lucida Sans" pitchFamily="34" charset="0"/>
              </a:rPr>
              <a:t>CIUDADANÍA.</a:t>
            </a:r>
          </a:p>
          <a:p>
            <a:pPr marL="228600" indent="-228600" eaLnBrk="1" hangingPunct="1">
              <a:lnSpc>
                <a:spcPct val="70000"/>
              </a:lnSpc>
              <a:spcBef>
                <a:spcPts val="1000"/>
              </a:spcBef>
              <a:buFontTx/>
              <a:buChar char="•"/>
            </a:pPr>
            <a:r>
              <a:rPr lang="es-CR" sz="2000">
                <a:solidFill>
                  <a:srgbClr val="0070C0"/>
                </a:solidFill>
                <a:latin typeface="Lucida Sans" pitchFamily="34" charset="0"/>
              </a:rPr>
              <a:t>PRE-INVERSIÓN </a:t>
            </a:r>
            <a:r>
              <a:rPr lang="es-CR" sz="2000">
                <a:latin typeface="Lucida Sans" pitchFamily="34" charset="0"/>
              </a:rPr>
              <a:t>pública.</a:t>
            </a:r>
          </a:p>
          <a:p>
            <a:pPr marL="228600" indent="-228600" eaLnBrk="1" hangingPunct="1">
              <a:lnSpc>
                <a:spcPct val="70000"/>
              </a:lnSpc>
              <a:spcBef>
                <a:spcPts val="1000"/>
              </a:spcBef>
              <a:buFontTx/>
              <a:buChar char="•"/>
            </a:pPr>
            <a:r>
              <a:rPr lang="es-CR" sz="2000">
                <a:solidFill>
                  <a:srgbClr val="0070C0"/>
                </a:solidFill>
                <a:latin typeface="Lucida Sans" pitchFamily="34" charset="0"/>
              </a:rPr>
              <a:t>PORTAFOLIO</a:t>
            </a:r>
            <a:r>
              <a:rPr lang="es-CR" sz="2000">
                <a:solidFill>
                  <a:schemeClr val="accent1"/>
                </a:solidFill>
                <a:latin typeface="Lucida Sans" pitchFamily="34" charset="0"/>
              </a:rPr>
              <a:t> </a:t>
            </a:r>
            <a:r>
              <a:rPr lang="es-CR" sz="2000">
                <a:latin typeface="Lucida Sans" pitchFamily="34" charset="0"/>
              </a:rPr>
              <a:t>de proyectos</a:t>
            </a:r>
          </a:p>
          <a:p>
            <a:pPr marL="228600" indent="-228600" eaLnBrk="1" hangingPunct="1">
              <a:lnSpc>
                <a:spcPct val="70000"/>
              </a:lnSpc>
              <a:spcBef>
                <a:spcPts val="1000"/>
              </a:spcBef>
              <a:buFontTx/>
              <a:buChar char="•"/>
            </a:pPr>
            <a:r>
              <a:rPr lang="es-CR" sz="2000">
                <a:latin typeface="Lucida Sans" pitchFamily="34" charset="0"/>
              </a:rPr>
              <a:t>Nuevos </a:t>
            </a:r>
            <a:r>
              <a:rPr lang="es-CR" sz="2000">
                <a:solidFill>
                  <a:srgbClr val="0070C0"/>
                </a:solidFill>
                <a:latin typeface="Lucida Sans" pitchFamily="34" charset="0"/>
              </a:rPr>
              <a:t>VEHÍCULOS</a:t>
            </a:r>
            <a:r>
              <a:rPr lang="es-CR" sz="2000">
                <a:solidFill>
                  <a:schemeClr val="accent1"/>
                </a:solidFill>
                <a:latin typeface="Lucida Sans" pitchFamily="34" charset="0"/>
              </a:rPr>
              <a:t> </a:t>
            </a:r>
            <a:r>
              <a:rPr lang="es-CR" sz="2000">
                <a:latin typeface="Lucida Sans" pitchFamily="34" charset="0"/>
              </a:rPr>
              <a:t>financieros.</a:t>
            </a:r>
          </a:p>
        </p:txBody>
      </p:sp>
      <p:sp>
        <p:nvSpPr>
          <p:cNvPr id="7" name="6 Flecha derecha"/>
          <p:cNvSpPr/>
          <p:nvPr/>
        </p:nvSpPr>
        <p:spPr>
          <a:xfrm>
            <a:off x="755576" y="2565783"/>
            <a:ext cx="1885924" cy="2663417"/>
          </a:xfrm>
          <a:prstGeom prst="rightArrow">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1800" dirty="0" err="1"/>
              <a:t>Multi</a:t>
            </a:r>
            <a:r>
              <a:rPr lang="es-CR" sz="1800" dirty="0"/>
              <a:t> causalidad</a:t>
            </a:r>
          </a:p>
          <a:p>
            <a:pPr algn="ctr">
              <a:defRPr/>
            </a:pPr>
            <a:r>
              <a:rPr lang="es-CR" sz="1800" dirty="0"/>
              <a:t>Del</a:t>
            </a:r>
          </a:p>
          <a:p>
            <a:pPr algn="ctr">
              <a:defRPr/>
            </a:pPr>
            <a:r>
              <a:rPr lang="es-CR" sz="1800" dirty="0"/>
              <a:t>Cambio Climático</a:t>
            </a:r>
          </a:p>
        </p:txBody>
      </p:sp>
      <p:sp>
        <p:nvSpPr>
          <p:cNvPr id="9" name="8 Flecha izquierda"/>
          <p:cNvSpPr/>
          <p:nvPr/>
        </p:nvSpPr>
        <p:spPr>
          <a:xfrm>
            <a:off x="2699792" y="2564904"/>
            <a:ext cx="1800200" cy="2663417"/>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solidFill>
                  <a:srgbClr val="0070C0"/>
                </a:solidFill>
              </a:rPr>
              <a:t>Blindaje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99"/>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99"/>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999"/>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323850" y="31750"/>
            <a:ext cx="7772400" cy="1143000"/>
          </a:xfrm>
        </p:spPr>
        <p:txBody>
          <a:bodyPr/>
          <a:lstStyle/>
          <a:p>
            <a:pPr>
              <a:defRPr/>
            </a:pPr>
            <a:r>
              <a:rPr lang="es-CR" sz="2800" dirty="0">
                <a:solidFill>
                  <a:schemeClr val="accent5">
                    <a:lumMod val="75000"/>
                  </a:schemeClr>
                </a:solidFill>
              </a:rPr>
              <a:t>METODOLOGÍA DEL ICAP BLINDAJE CLIMÁTICO</a:t>
            </a:r>
            <a:endParaRPr lang="es-ES_tradnl" altLang="es-CR" dirty="0"/>
          </a:p>
        </p:txBody>
      </p:sp>
      <p:graphicFrame>
        <p:nvGraphicFramePr>
          <p:cNvPr id="4" name="3 Marcador de contenido"/>
          <p:cNvGraphicFramePr>
            <a:graphicFrameLocks noGrp="1"/>
          </p:cNvGraphicFramePr>
          <p:nvPr>
            <p:ph idx="1"/>
          </p:nvPr>
        </p:nvGraphicFramePr>
        <p:xfrm>
          <a:off x="0" y="1052736"/>
          <a:ext cx="88204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467544" y="1412776"/>
            <a:ext cx="369011" cy="923330"/>
          </a:xfrm>
          <a:prstGeom prst="rect">
            <a:avLst/>
          </a:prstGeom>
          <a:noFill/>
        </p:spPr>
        <p:txBody>
          <a:bodyPr wrap="none">
            <a:spAutoFit/>
          </a:bodyPr>
          <a:lstStyle/>
          <a:p>
            <a:pPr algn="ctr">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rPr>
              <a:t>I</a:t>
            </a:r>
          </a:p>
        </p:txBody>
      </p:sp>
      <p:sp>
        <p:nvSpPr>
          <p:cNvPr id="6" name="5 Rectángulo"/>
          <p:cNvSpPr/>
          <p:nvPr/>
        </p:nvSpPr>
        <p:spPr>
          <a:xfrm>
            <a:off x="231055" y="5229200"/>
            <a:ext cx="777777" cy="923330"/>
          </a:xfrm>
          <a:prstGeom prst="rect">
            <a:avLst/>
          </a:prstGeom>
          <a:noFill/>
        </p:spPr>
        <p:txBody>
          <a:bodyPr wrap="none">
            <a:spAutoFit/>
          </a:bodyPr>
          <a:lstStyle/>
          <a:p>
            <a:pPr algn="ctr">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rPr>
              <a:t>IV</a:t>
            </a:r>
          </a:p>
        </p:txBody>
      </p:sp>
      <p:sp>
        <p:nvSpPr>
          <p:cNvPr id="7" name="6 Rectángulo"/>
          <p:cNvSpPr/>
          <p:nvPr/>
        </p:nvSpPr>
        <p:spPr>
          <a:xfrm>
            <a:off x="740397" y="4005064"/>
            <a:ext cx="737702" cy="923330"/>
          </a:xfrm>
          <a:prstGeom prst="rect">
            <a:avLst/>
          </a:prstGeom>
          <a:noFill/>
        </p:spPr>
        <p:txBody>
          <a:bodyPr wrap="none">
            <a:spAutoFit/>
          </a:bodyPr>
          <a:lstStyle/>
          <a:p>
            <a:pPr algn="ctr">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rPr>
              <a:t>III</a:t>
            </a:r>
          </a:p>
        </p:txBody>
      </p:sp>
      <p:sp>
        <p:nvSpPr>
          <p:cNvPr id="8" name="7 Rectángulo"/>
          <p:cNvSpPr/>
          <p:nvPr/>
        </p:nvSpPr>
        <p:spPr>
          <a:xfrm>
            <a:off x="832570" y="2675246"/>
            <a:ext cx="553357" cy="923330"/>
          </a:xfrm>
          <a:prstGeom prst="rect">
            <a:avLst/>
          </a:prstGeom>
          <a:noFill/>
        </p:spPr>
        <p:txBody>
          <a:bodyPr wrap="none">
            <a:spAutoFit/>
          </a:bodyPr>
          <a:lstStyle/>
          <a:p>
            <a:pPr algn="ctr">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rPr>
              <a:t>II</a:t>
            </a:r>
          </a:p>
        </p:txBody>
      </p:sp>
      <p:pic>
        <p:nvPicPr>
          <p:cNvPr id="23560" name="Picture 2" descr="C:\Users\MVillalobos\Dropbox\LOGO PBC.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51700" y="3175"/>
            <a:ext cx="1887538" cy="1049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323850" y="31750"/>
            <a:ext cx="7772400" cy="1143000"/>
          </a:xfrm>
        </p:spPr>
        <p:txBody>
          <a:bodyPr>
            <a:normAutofit fontScale="90000"/>
          </a:bodyPr>
          <a:lstStyle/>
          <a:p>
            <a:r>
              <a:rPr lang="es-CR" altLang="es-CR"/>
              <a:t>METODOLOGÍA DEL ICAP BLINDAJE CLIMÁTICO</a:t>
            </a:r>
            <a:endParaRPr lang="es-ES_tradnl" altLang="es-CR"/>
          </a:p>
        </p:txBody>
      </p:sp>
      <p:graphicFrame>
        <p:nvGraphicFramePr>
          <p:cNvPr id="4" name="3 Marcador de contenido"/>
          <p:cNvGraphicFramePr>
            <a:graphicFrameLocks noGrp="1"/>
          </p:cNvGraphicFramePr>
          <p:nvPr>
            <p:ph idx="1"/>
          </p:nvPr>
        </p:nvGraphicFramePr>
        <p:xfrm>
          <a:off x="0" y="1052736"/>
          <a:ext cx="8820472" cy="4590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55333" y="1412776"/>
            <a:ext cx="593432" cy="923330"/>
          </a:xfrm>
          <a:prstGeom prst="rect">
            <a:avLst/>
          </a:prstGeom>
          <a:noFill/>
        </p:spPr>
        <p:txBody>
          <a:bodyPr wrap="none">
            <a:spAutoFit/>
          </a:bodyPr>
          <a:lstStyle/>
          <a:p>
            <a:pPr algn="ctr">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rPr>
              <a:t>V</a:t>
            </a:r>
          </a:p>
        </p:txBody>
      </p:sp>
      <p:sp>
        <p:nvSpPr>
          <p:cNvPr id="6" name="5 Rectángulo"/>
          <p:cNvSpPr/>
          <p:nvPr/>
        </p:nvSpPr>
        <p:spPr>
          <a:xfrm>
            <a:off x="-324544" y="4509120"/>
            <a:ext cx="1728192" cy="830997"/>
          </a:xfrm>
          <a:prstGeom prst="rect">
            <a:avLst/>
          </a:prstGeom>
          <a:noFill/>
        </p:spPr>
        <p:txBody>
          <a:bodyPr wrap="square">
            <a:spAutoFit/>
          </a:bodyPr>
          <a:lstStyle/>
          <a:p>
            <a:pPr algn="ctr">
              <a:defRPr/>
            </a:pPr>
            <a:r>
              <a:rPr lang="es-E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rPr>
              <a:t>VIII</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ndParaRPr>
          </a:p>
        </p:txBody>
      </p:sp>
      <p:sp>
        <p:nvSpPr>
          <p:cNvPr id="7" name="6 Rectángulo"/>
          <p:cNvSpPr/>
          <p:nvPr/>
        </p:nvSpPr>
        <p:spPr>
          <a:xfrm>
            <a:off x="323850" y="3497462"/>
            <a:ext cx="1266459" cy="923330"/>
          </a:xfrm>
          <a:prstGeom prst="rect">
            <a:avLst/>
          </a:prstGeom>
          <a:noFill/>
        </p:spPr>
        <p:txBody>
          <a:bodyPr wrap="square">
            <a:spAutoFit/>
          </a:bodyPr>
          <a:lstStyle/>
          <a:p>
            <a:pPr algn="ctr">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rPr>
              <a:t>VII</a:t>
            </a:r>
          </a:p>
        </p:txBody>
      </p:sp>
      <p:sp>
        <p:nvSpPr>
          <p:cNvPr id="8" name="7 Rectángulo"/>
          <p:cNvSpPr/>
          <p:nvPr/>
        </p:nvSpPr>
        <p:spPr>
          <a:xfrm>
            <a:off x="467544" y="2336106"/>
            <a:ext cx="936104" cy="923330"/>
          </a:xfrm>
          <a:prstGeom prst="rect">
            <a:avLst/>
          </a:prstGeom>
          <a:noFill/>
        </p:spPr>
        <p:txBody>
          <a:bodyPr wrap="square">
            <a:spAutoFit/>
          </a:bodyPr>
          <a:lstStyle/>
          <a:p>
            <a:pPr algn="ctr">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rPr>
              <a:t>VI</a:t>
            </a:r>
          </a:p>
        </p:txBody>
      </p:sp>
      <p:pic>
        <p:nvPicPr>
          <p:cNvPr id="24584" name="Picture 2" descr="C:\Users\MVillalobos\Dropbox\LOGO PBC.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19950" y="3175"/>
            <a:ext cx="1889125" cy="1049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Experiencia</a:t>
            </a:r>
            <a:r>
              <a:rPr lang="en-US" dirty="0"/>
              <a:t> ICAP </a:t>
            </a:r>
            <a:br>
              <a:rPr lang="en-US" dirty="0"/>
            </a:br>
            <a:r>
              <a:rPr lang="en-US" dirty="0"/>
              <a:t>2014-2016</a:t>
            </a:r>
          </a:p>
        </p:txBody>
      </p:sp>
      <p:graphicFrame>
        <p:nvGraphicFramePr>
          <p:cNvPr id="5" name="Content Placeholder 4"/>
          <p:cNvGraphicFramePr>
            <a:graphicFrameLocks noGrp="1"/>
          </p:cNvGraphicFramePr>
          <p:nvPr>
            <p:ph idx="1"/>
          </p:nvPr>
        </p:nvGraphicFramePr>
        <p:xfrm>
          <a:off x="457200" y="1752600"/>
          <a:ext cx="7620000" cy="283972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4238568300"/>
                    </a:ext>
                  </a:extLst>
                </a:gridCol>
                <a:gridCol w="2540000">
                  <a:extLst>
                    <a:ext uri="{9D8B030D-6E8A-4147-A177-3AD203B41FA5}">
                      <a16:colId xmlns:a16="http://schemas.microsoft.com/office/drawing/2014/main" val="893368073"/>
                    </a:ext>
                  </a:extLst>
                </a:gridCol>
                <a:gridCol w="2540000">
                  <a:extLst>
                    <a:ext uri="{9D8B030D-6E8A-4147-A177-3AD203B41FA5}">
                      <a16:colId xmlns:a16="http://schemas.microsoft.com/office/drawing/2014/main" val="3005457481"/>
                    </a:ext>
                  </a:extLst>
                </a:gridCol>
              </a:tblGrid>
              <a:tr h="370840">
                <a:tc>
                  <a:txBody>
                    <a:bodyPr/>
                    <a:lstStyle/>
                    <a:p>
                      <a:r>
                        <a:rPr lang="en-US" dirty="0" err="1"/>
                        <a:t>Pais</a:t>
                      </a:r>
                      <a:endParaRPr lang="en-US" dirty="0"/>
                    </a:p>
                  </a:txBody>
                  <a:tcPr/>
                </a:tc>
                <a:tc>
                  <a:txBody>
                    <a:bodyPr/>
                    <a:lstStyle/>
                    <a:p>
                      <a:r>
                        <a:rPr lang="en-US" dirty="0" err="1"/>
                        <a:t>Municipios</a:t>
                      </a:r>
                      <a:endParaRPr lang="en-US" dirty="0"/>
                    </a:p>
                  </a:txBody>
                  <a:tcPr/>
                </a:tc>
                <a:tc>
                  <a:txBody>
                    <a:bodyPr/>
                    <a:lstStyle/>
                    <a:p>
                      <a:r>
                        <a:rPr lang="en-US" dirty="0" err="1"/>
                        <a:t>Obras</a:t>
                      </a:r>
                      <a:endParaRPr lang="en-US" dirty="0"/>
                    </a:p>
                  </a:txBody>
                  <a:tcPr/>
                </a:tc>
                <a:extLst>
                  <a:ext uri="{0D108BD9-81ED-4DB2-BD59-A6C34878D82A}">
                    <a16:rowId xmlns:a16="http://schemas.microsoft.com/office/drawing/2014/main" val="1459014718"/>
                  </a:ext>
                </a:extLst>
              </a:tr>
              <a:tr h="370840">
                <a:tc>
                  <a:txBody>
                    <a:bodyPr/>
                    <a:lstStyle/>
                    <a:p>
                      <a:r>
                        <a:rPr lang="en-US" dirty="0"/>
                        <a:t>El Salvador</a:t>
                      </a:r>
                    </a:p>
                  </a:txBody>
                  <a:tcPr/>
                </a:tc>
                <a:tc>
                  <a:txBody>
                    <a:bodyPr/>
                    <a:lstStyle/>
                    <a:p>
                      <a:r>
                        <a:rPr lang="en-US" dirty="0"/>
                        <a:t>Puerto La Libertad</a:t>
                      </a:r>
                    </a:p>
                    <a:p>
                      <a:r>
                        <a:rPr lang="en-US" dirty="0" err="1"/>
                        <a:t>Conchagua</a:t>
                      </a:r>
                      <a:endParaRPr lang="en-US" dirty="0"/>
                    </a:p>
                  </a:txBody>
                  <a:tcPr/>
                </a:tc>
                <a:tc>
                  <a:txBody>
                    <a:bodyPr/>
                    <a:lstStyle/>
                    <a:p>
                      <a:r>
                        <a:rPr lang="en-US" dirty="0" err="1"/>
                        <a:t>Muelle</a:t>
                      </a:r>
                      <a:endParaRPr lang="en-US" dirty="0"/>
                    </a:p>
                    <a:p>
                      <a:r>
                        <a:rPr lang="en-US" dirty="0" err="1"/>
                        <a:t>Acueducto</a:t>
                      </a:r>
                      <a:endParaRPr lang="en-US" dirty="0"/>
                    </a:p>
                  </a:txBody>
                  <a:tcPr/>
                </a:tc>
                <a:extLst>
                  <a:ext uri="{0D108BD9-81ED-4DB2-BD59-A6C34878D82A}">
                    <a16:rowId xmlns:a16="http://schemas.microsoft.com/office/drawing/2014/main" val="3672129355"/>
                  </a:ext>
                </a:extLst>
              </a:tr>
              <a:tr h="370840">
                <a:tc>
                  <a:txBody>
                    <a:bodyPr/>
                    <a:lstStyle/>
                    <a:p>
                      <a:r>
                        <a:rPr lang="en-US" dirty="0"/>
                        <a:t>Honduras</a:t>
                      </a:r>
                    </a:p>
                  </a:txBody>
                  <a:tcPr/>
                </a:tc>
                <a:tc>
                  <a:txBody>
                    <a:bodyPr/>
                    <a:lstStyle/>
                    <a:p>
                      <a:r>
                        <a:rPr lang="en-US" dirty="0" err="1"/>
                        <a:t>Nacaome</a:t>
                      </a:r>
                      <a:endParaRPr lang="en-US" dirty="0"/>
                    </a:p>
                    <a:p>
                      <a:r>
                        <a:rPr lang="en-US" dirty="0" err="1"/>
                        <a:t>Goascoran</a:t>
                      </a:r>
                      <a:r>
                        <a:rPr lang="en-US" dirty="0"/>
                        <a:t>, </a:t>
                      </a:r>
                      <a:r>
                        <a:rPr lang="en-US" dirty="0" err="1"/>
                        <a:t>Namasigue</a:t>
                      </a:r>
                      <a:endParaRPr lang="en-US" dirty="0"/>
                    </a:p>
                    <a:p>
                      <a:r>
                        <a:rPr lang="en-US" dirty="0" err="1"/>
                        <a:t>Marvocia</a:t>
                      </a:r>
                      <a:r>
                        <a:rPr lang="en-US" dirty="0"/>
                        <a:t>,</a:t>
                      </a:r>
                      <a:r>
                        <a:rPr lang="en-US" baseline="0" dirty="0"/>
                        <a:t> San Lorenzo</a:t>
                      </a:r>
                      <a:endParaRPr lang="en-US" dirty="0"/>
                    </a:p>
                  </a:txBody>
                  <a:tcPr/>
                </a:tc>
                <a:tc>
                  <a:txBody>
                    <a:bodyPr/>
                    <a:lstStyle/>
                    <a:p>
                      <a:r>
                        <a:rPr lang="en-US" dirty="0" err="1"/>
                        <a:t>Acueducto</a:t>
                      </a:r>
                      <a:endParaRPr lang="en-US" dirty="0"/>
                    </a:p>
                    <a:p>
                      <a:r>
                        <a:rPr lang="en-US" dirty="0" err="1"/>
                        <a:t>Acueducto</a:t>
                      </a:r>
                      <a:endParaRPr lang="en-US" dirty="0"/>
                    </a:p>
                    <a:p>
                      <a:r>
                        <a:rPr lang="en-US" dirty="0"/>
                        <a:t>Control de </a:t>
                      </a:r>
                      <a:r>
                        <a:rPr lang="en-US" dirty="0" err="1"/>
                        <a:t>inundaciones</a:t>
                      </a:r>
                      <a:endParaRPr lang="en-US" dirty="0"/>
                    </a:p>
                  </a:txBody>
                  <a:tcPr/>
                </a:tc>
                <a:extLst>
                  <a:ext uri="{0D108BD9-81ED-4DB2-BD59-A6C34878D82A}">
                    <a16:rowId xmlns:a16="http://schemas.microsoft.com/office/drawing/2014/main" val="968641320"/>
                  </a:ext>
                </a:extLst>
              </a:tr>
              <a:tr h="370840">
                <a:tc>
                  <a:txBody>
                    <a:bodyPr/>
                    <a:lstStyle/>
                    <a:p>
                      <a:r>
                        <a:rPr lang="en-US" dirty="0"/>
                        <a:t>Panama</a:t>
                      </a:r>
                    </a:p>
                  </a:txBody>
                  <a:tcPr/>
                </a:tc>
                <a:tc>
                  <a:txBody>
                    <a:bodyPr/>
                    <a:lstStyle/>
                    <a:p>
                      <a:r>
                        <a:rPr lang="en-US" dirty="0" err="1"/>
                        <a:t>Aguadulce</a:t>
                      </a:r>
                      <a:endParaRPr lang="en-US" dirty="0"/>
                    </a:p>
                    <a:p>
                      <a:r>
                        <a:rPr lang="en-US" dirty="0"/>
                        <a:t>San Carlos</a:t>
                      </a:r>
                    </a:p>
                  </a:txBody>
                  <a:tcPr/>
                </a:tc>
                <a:tc>
                  <a:txBody>
                    <a:bodyPr/>
                    <a:lstStyle/>
                    <a:p>
                      <a:r>
                        <a:rPr lang="en-US" dirty="0" err="1"/>
                        <a:t>Muelle</a:t>
                      </a:r>
                      <a:endParaRPr lang="en-US" dirty="0"/>
                    </a:p>
                    <a:p>
                      <a:r>
                        <a:rPr lang="en-US" dirty="0" err="1"/>
                        <a:t>Acueducto</a:t>
                      </a:r>
                      <a:endParaRPr lang="en-US" dirty="0"/>
                    </a:p>
                  </a:txBody>
                  <a:tcPr/>
                </a:tc>
                <a:extLst>
                  <a:ext uri="{0D108BD9-81ED-4DB2-BD59-A6C34878D82A}">
                    <a16:rowId xmlns:a16="http://schemas.microsoft.com/office/drawing/2014/main" val="45281323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rot="16200000">
            <a:off x="-2986881" y="2151856"/>
            <a:ext cx="7772400" cy="719138"/>
          </a:xfrm>
        </p:spPr>
        <p:txBody>
          <a:bodyPr/>
          <a:lstStyle/>
          <a:p>
            <a:pPr>
              <a:defRPr/>
            </a:pPr>
            <a:r>
              <a:rPr lang="es-CR" altLang="es-CR" dirty="0"/>
              <a:t>GUATEMALA</a:t>
            </a:r>
          </a:p>
        </p:txBody>
      </p:sp>
      <p:pic>
        <p:nvPicPr>
          <p:cNvPr id="33795" name="Picture 2"/>
          <p:cNvPicPr>
            <a:picLocks noChangeAspect="1" noChangeArrowheads="1"/>
          </p:cNvPicPr>
          <p:nvPr/>
        </p:nvPicPr>
        <p:blipFill>
          <a:blip r:embed="rId2"/>
          <a:srcRect/>
          <a:stretch>
            <a:fillRect/>
          </a:stretch>
        </p:blipFill>
        <p:spPr bwMode="auto">
          <a:xfrm>
            <a:off x="1331913" y="476250"/>
            <a:ext cx="6480175" cy="5921375"/>
          </a:xfrm>
          <a:prstGeom prst="rect">
            <a:avLst/>
          </a:prstGeom>
          <a:noFill/>
          <a:ln w="9525">
            <a:noFill/>
            <a:miter lim="800000"/>
            <a:headEnd/>
            <a:tailEnd/>
          </a:ln>
        </p:spPr>
      </p:pic>
      <p:grpSp>
        <p:nvGrpSpPr>
          <p:cNvPr id="5" name="4 Grupo"/>
          <p:cNvGrpSpPr>
            <a:grpSpLocks/>
          </p:cNvGrpSpPr>
          <p:nvPr/>
        </p:nvGrpSpPr>
        <p:grpSpPr bwMode="auto">
          <a:xfrm>
            <a:off x="4870450" y="4835525"/>
            <a:ext cx="935038" cy="935038"/>
            <a:chOff x="1763688" y="2996952"/>
            <a:chExt cx="936104" cy="936104"/>
          </a:xfrm>
        </p:grpSpPr>
        <p:grpSp>
          <p:nvGrpSpPr>
            <p:cNvPr id="33804" name="5 Grupo"/>
            <p:cNvGrpSpPr>
              <a:grpSpLocks/>
            </p:cNvGrpSpPr>
            <p:nvPr/>
          </p:nvGrpSpPr>
          <p:grpSpPr bwMode="auto">
            <a:xfrm>
              <a:off x="1763688" y="2996952"/>
              <a:ext cx="936104" cy="936104"/>
              <a:chOff x="1763688" y="2996952"/>
              <a:chExt cx="936104" cy="936104"/>
            </a:xfrm>
          </p:grpSpPr>
          <p:pic>
            <p:nvPicPr>
              <p:cNvPr id="8" name="Picture 2" descr="Resultado de imagen para marcador google maps png"/>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1763688" y="29969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8 Elipse"/>
              <p:cNvSpPr/>
              <p:nvPr/>
            </p:nvSpPr>
            <p:spPr bwMode="auto">
              <a:xfrm>
                <a:off x="1979834" y="3068471"/>
                <a:ext cx="503812" cy="503811"/>
              </a:xfrm>
              <a:prstGeom prst="ellipse">
                <a:avLst/>
              </a:prstGeom>
              <a:solidFill>
                <a:srgbClr val="009999"/>
              </a:solidFill>
              <a:ln w="9525" cap="flat" cmpd="sng" algn="ctr">
                <a:solidFill>
                  <a:schemeClr val="accent1">
                    <a:lumMod val="50000"/>
                  </a:schemeClr>
                </a:solidFill>
                <a:prstDash val="solid"/>
                <a:round/>
                <a:headEnd type="none" w="med" len="med"/>
                <a:tailEnd type="none" w="med" len="med"/>
              </a:ln>
              <a:effectLst/>
              <a:extLst/>
            </p:spPr>
            <p:txBody>
              <a:bodyPr/>
              <a:lstStyle/>
              <a:p>
                <a:pPr>
                  <a:defRPr/>
                </a:pPr>
                <a:endParaRPr lang="es-CR">
                  <a:latin typeface="Times" panose="02020603050405020304" pitchFamily="18" charset="0"/>
                </a:endParaRPr>
              </a:p>
            </p:txBody>
          </p:sp>
        </p:grpSp>
        <p:pic>
          <p:nvPicPr>
            <p:cNvPr id="33805" name="Picture 2"/>
            <p:cNvPicPr>
              <a:picLocks noChangeAspect="1"/>
            </p:cNvPicPr>
            <p:nvPr/>
          </p:nvPicPr>
          <p:blipFill>
            <a:blip r:embed="rId4"/>
            <a:srcRect l="17514" t="20024" r="13040" b="26471"/>
            <a:stretch>
              <a:fillRect/>
            </a:stretch>
          </p:blipFill>
          <p:spPr bwMode="auto">
            <a:xfrm>
              <a:off x="1902779" y="3068471"/>
              <a:ext cx="627230" cy="432000"/>
            </a:xfrm>
            <a:prstGeom prst="rect">
              <a:avLst/>
            </a:prstGeom>
            <a:noFill/>
            <a:ln w="9525">
              <a:noFill/>
              <a:miter lim="800000"/>
              <a:headEnd/>
              <a:tailEnd/>
            </a:ln>
          </p:spPr>
        </p:pic>
      </p:grpSp>
      <p:sp>
        <p:nvSpPr>
          <p:cNvPr id="10" name="1 Título"/>
          <p:cNvSpPr txBox="1">
            <a:spLocks/>
          </p:cNvSpPr>
          <p:nvPr/>
        </p:nvSpPr>
        <p:spPr bwMode="auto">
          <a:xfrm>
            <a:off x="3494088" y="5497513"/>
            <a:ext cx="3384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lgn="ctr">
              <a:defRPr/>
            </a:pPr>
            <a:r>
              <a:rPr lang="es-CR" sz="2800" kern="0" dirty="0"/>
              <a:t>TAXISCO</a:t>
            </a:r>
          </a:p>
        </p:txBody>
      </p:sp>
      <p:grpSp>
        <p:nvGrpSpPr>
          <p:cNvPr id="11" name="10 Grupo"/>
          <p:cNvGrpSpPr>
            <a:grpSpLocks/>
          </p:cNvGrpSpPr>
          <p:nvPr/>
        </p:nvGrpSpPr>
        <p:grpSpPr bwMode="auto">
          <a:xfrm>
            <a:off x="7019925" y="2854325"/>
            <a:ext cx="936625" cy="935038"/>
            <a:chOff x="1763688" y="2996952"/>
            <a:chExt cx="936104" cy="936104"/>
          </a:xfrm>
        </p:grpSpPr>
        <p:grpSp>
          <p:nvGrpSpPr>
            <p:cNvPr id="33800" name="11 Grupo"/>
            <p:cNvGrpSpPr>
              <a:grpSpLocks/>
            </p:cNvGrpSpPr>
            <p:nvPr/>
          </p:nvGrpSpPr>
          <p:grpSpPr bwMode="auto">
            <a:xfrm>
              <a:off x="1763688" y="2996952"/>
              <a:ext cx="936104" cy="936104"/>
              <a:chOff x="1763688" y="2996952"/>
              <a:chExt cx="936104" cy="936104"/>
            </a:xfrm>
          </p:grpSpPr>
          <p:pic>
            <p:nvPicPr>
              <p:cNvPr id="14" name="Picture 2" descr="Resultado de imagen para marcador google maps png"/>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1763688" y="29969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5" name="14 Elipse"/>
              <p:cNvSpPr/>
              <p:nvPr/>
            </p:nvSpPr>
            <p:spPr bwMode="auto">
              <a:xfrm>
                <a:off x="1979468" y="3068471"/>
                <a:ext cx="504544" cy="503811"/>
              </a:xfrm>
              <a:prstGeom prst="ellipse">
                <a:avLst/>
              </a:prstGeom>
              <a:solidFill>
                <a:srgbClr val="009999"/>
              </a:solidFill>
              <a:ln w="9525" cap="flat" cmpd="sng" algn="ctr">
                <a:solidFill>
                  <a:schemeClr val="accent1">
                    <a:lumMod val="50000"/>
                  </a:schemeClr>
                </a:solidFill>
                <a:prstDash val="solid"/>
                <a:round/>
                <a:headEnd type="none" w="med" len="med"/>
                <a:tailEnd type="none" w="med" len="med"/>
              </a:ln>
              <a:effectLst/>
              <a:extLst/>
            </p:spPr>
            <p:txBody>
              <a:bodyPr/>
              <a:lstStyle/>
              <a:p>
                <a:pPr>
                  <a:defRPr/>
                </a:pPr>
                <a:endParaRPr lang="es-CR">
                  <a:latin typeface="Times" panose="02020603050405020304" pitchFamily="18" charset="0"/>
                </a:endParaRPr>
              </a:p>
            </p:txBody>
          </p:sp>
        </p:grpSp>
        <p:pic>
          <p:nvPicPr>
            <p:cNvPr id="33801" name="Picture 2"/>
            <p:cNvPicPr>
              <a:picLocks noChangeAspect="1"/>
            </p:cNvPicPr>
            <p:nvPr/>
          </p:nvPicPr>
          <p:blipFill>
            <a:blip r:embed="rId4"/>
            <a:srcRect l="17514" t="20024" r="13040" b="26471"/>
            <a:stretch>
              <a:fillRect/>
            </a:stretch>
          </p:blipFill>
          <p:spPr bwMode="auto">
            <a:xfrm>
              <a:off x="1918124" y="3090758"/>
              <a:ext cx="627230" cy="432000"/>
            </a:xfrm>
            <a:prstGeom prst="rect">
              <a:avLst/>
            </a:prstGeom>
            <a:noFill/>
            <a:ln w="9525">
              <a:noFill/>
              <a:miter lim="800000"/>
              <a:headEnd/>
              <a:tailEnd/>
            </a:ln>
          </p:spPr>
        </p:pic>
      </p:grpSp>
      <p:sp>
        <p:nvSpPr>
          <p:cNvPr id="16" name="1 Título"/>
          <p:cNvSpPr txBox="1">
            <a:spLocks/>
          </p:cNvSpPr>
          <p:nvPr/>
        </p:nvSpPr>
        <p:spPr bwMode="auto">
          <a:xfrm>
            <a:off x="5683250" y="3389313"/>
            <a:ext cx="3384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defRPr/>
            </a:pPr>
            <a:r>
              <a:rPr lang="es-CR" sz="2800" kern="0" dirty="0"/>
              <a:t>PUERTO BARRIOS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rot="16200000">
            <a:off x="-3314701" y="1414463"/>
            <a:ext cx="7772401" cy="1143000"/>
          </a:xfrm>
        </p:spPr>
        <p:txBody>
          <a:bodyPr/>
          <a:lstStyle/>
          <a:p>
            <a:pPr>
              <a:defRPr/>
            </a:pPr>
            <a:r>
              <a:rPr lang="es-CR" altLang="es-CR"/>
              <a:t>EL SALVADOR</a:t>
            </a:r>
          </a:p>
        </p:txBody>
      </p:sp>
      <p:sp>
        <p:nvSpPr>
          <p:cNvPr id="34819" name="2 Marcador de contenido"/>
          <p:cNvSpPr>
            <a:spLocks noGrp="1"/>
          </p:cNvSpPr>
          <p:nvPr>
            <p:ph idx="1"/>
          </p:nvPr>
        </p:nvSpPr>
        <p:spPr>
          <a:xfrm>
            <a:off x="1042988" y="869950"/>
            <a:ext cx="7772400" cy="4267200"/>
          </a:xfrm>
        </p:spPr>
        <p:txBody>
          <a:bodyPr/>
          <a:lstStyle/>
          <a:p>
            <a:endParaRPr lang="es-CR" altLang="es-CR"/>
          </a:p>
        </p:txBody>
      </p:sp>
      <p:pic>
        <p:nvPicPr>
          <p:cNvPr id="34820" name="Picture 2"/>
          <p:cNvPicPr>
            <a:picLocks noChangeAspect="1" noChangeArrowheads="1"/>
          </p:cNvPicPr>
          <p:nvPr/>
        </p:nvPicPr>
        <p:blipFill>
          <a:blip r:embed="rId2"/>
          <a:srcRect/>
          <a:stretch>
            <a:fillRect/>
          </a:stretch>
        </p:blipFill>
        <p:spPr bwMode="auto">
          <a:xfrm>
            <a:off x="973138" y="822325"/>
            <a:ext cx="7916862" cy="4997450"/>
          </a:xfrm>
          <a:prstGeom prst="rect">
            <a:avLst/>
          </a:prstGeom>
          <a:noFill/>
          <a:ln w="9525">
            <a:noFill/>
            <a:miter lim="800000"/>
            <a:headEnd/>
            <a:tailEnd/>
          </a:ln>
        </p:spPr>
      </p:pic>
      <p:grpSp>
        <p:nvGrpSpPr>
          <p:cNvPr id="8" name="7 Grupo"/>
          <p:cNvGrpSpPr>
            <a:grpSpLocks/>
          </p:cNvGrpSpPr>
          <p:nvPr/>
        </p:nvGrpSpPr>
        <p:grpSpPr bwMode="auto">
          <a:xfrm>
            <a:off x="2435225" y="2024063"/>
            <a:ext cx="936625" cy="936625"/>
            <a:chOff x="2077302" y="2982058"/>
            <a:chExt cx="936104" cy="936104"/>
          </a:xfrm>
        </p:grpSpPr>
        <p:grpSp>
          <p:nvGrpSpPr>
            <p:cNvPr id="34829" name="6 Grupo"/>
            <p:cNvGrpSpPr>
              <a:grpSpLocks/>
            </p:cNvGrpSpPr>
            <p:nvPr/>
          </p:nvGrpSpPr>
          <p:grpSpPr bwMode="auto">
            <a:xfrm>
              <a:off x="2077302" y="2982058"/>
              <a:ext cx="936104" cy="936104"/>
              <a:chOff x="2077302" y="2982058"/>
              <a:chExt cx="936104" cy="936104"/>
            </a:xfrm>
          </p:grpSpPr>
          <p:sp>
            <p:nvSpPr>
              <p:cNvPr id="5" name="4 Elipse"/>
              <p:cNvSpPr/>
              <p:nvPr/>
            </p:nvSpPr>
            <p:spPr bwMode="auto">
              <a:xfrm>
                <a:off x="2342268" y="3067735"/>
                <a:ext cx="504544" cy="504544"/>
              </a:xfrm>
              <a:prstGeom prst="ellipse">
                <a:avLst/>
              </a:prstGeom>
              <a:solidFill>
                <a:srgbClr val="009999"/>
              </a:solidFill>
              <a:ln w="9525" cap="flat" cmpd="sng" algn="ctr">
                <a:solidFill>
                  <a:schemeClr val="accent1">
                    <a:lumMod val="50000"/>
                  </a:schemeClr>
                </a:solidFill>
                <a:prstDash val="solid"/>
                <a:round/>
                <a:headEnd type="none" w="med" len="med"/>
                <a:tailEnd type="none" w="med" len="med"/>
              </a:ln>
              <a:effectLst/>
              <a:extLst/>
            </p:spPr>
            <p:txBody>
              <a:bodyPr/>
              <a:lstStyle/>
              <a:p>
                <a:pPr>
                  <a:defRPr/>
                </a:pPr>
                <a:endParaRPr lang="es-CR">
                  <a:latin typeface="Times" panose="02020603050405020304" pitchFamily="18" charset="0"/>
                </a:endParaRPr>
              </a:p>
            </p:txBody>
          </p:sp>
          <p:pic>
            <p:nvPicPr>
              <p:cNvPr id="4" name="Picture 2" descr="Resultado de imagen para marcador google maps png"/>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2077302" y="2982058"/>
                <a:ext cx="936104" cy="936104"/>
              </a:xfrm>
              <a:prstGeom prst="rect">
                <a:avLst/>
              </a:prstGeom>
              <a:noFill/>
              <a:extLst>
                <a:ext uri="{909E8E84-426E-40DD-AFC4-6F175D3DCCD1}">
                  <a14:hiddenFill xmlns:a14="http://schemas.microsoft.com/office/drawing/2010/main">
                    <a:solidFill>
                      <a:srgbClr val="FFFFFF"/>
                    </a:solidFill>
                  </a14:hiddenFill>
                </a:ext>
              </a:extLst>
            </p:spPr>
          </p:pic>
        </p:grpSp>
        <p:pic>
          <p:nvPicPr>
            <p:cNvPr id="34830" name="Picture 2"/>
            <p:cNvPicPr>
              <a:picLocks noChangeAspect="1"/>
            </p:cNvPicPr>
            <p:nvPr/>
          </p:nvPicPr>
          <p:blipFill>
            <a:blip r:embed="rId4"/>
            <a:srcRect l="17514" t="20024" r="13040" b="26471"/>
            <a:stretch>
              <a:fillRect/>
            </a:stretch>
          </p:blipFill>
          <p:spPr bwMode="auto">
            <a:xfrm>
              <a:off x="2218804" y="3080144"/>
              <a:ext cx="627230" cy="432000"/>
            </a:xfrm>
            <a:prstGeom prst="rect">
              <a:avLst/>
            </a:prstGeom>
            <a:noFill/>
            <a:ln w="9525">
              <a:noFill/>
              <a:miter lim="800000"/>
              <a:headEnd/>
              <a:tailEnd/>
            </a:ln>
          </p:spPr>
        </p:pic>
      </p:grpSp>
      <p:grpSp>
        <p:nvGrpSpPr>
          <p:cNvPr id="10" name="9 Grupo"/>
          <p:cNvGrpSpPr>
            <a:grpSpLocks/>
          </p:cNvGrpSpPr>
          <p:nvPr/>
        </p:nvGrpSpPr>
        <p:grpSpPr bwMode="auto">
          <a:xfrm>
            <a:off x="5073650" y="3321050"/>
            <a:ext cx="936625" cy="936625"/>
            <a:chOff x="1763688" y="2996952"/>
            <a:chExt cx="936104" cy="936104"/>
          </a:xfrm>
        </p:grpSpPr>
        <p:grpSp>
          <p:nvGrpSpPr>
            <p:cNvPr id="34825" name="10 Grupo"/>
            <p:cNvGrpSpPr>
              <a:grpSpLocks/>
            </p:cNvGrpSpPr>
            <p:nvPr/>
          </p:nvGrpSpPr>
          <p:grpSpPr bwMode="auto">
            <a:xfrm>
              <a:off x="1763688" y="2996952"/>
              <a:ext cx="936104" cy="936104"/>
              <a:chOff x="1763688" y="2996952"/>
              <a:chExt cx="936104" cy="936104"/>
            </a:xfrm>
          </p:grpSpPr>
          <p:pic>
            <p:nvPicPr>
              <p:cNvPr id="13" name="Picture 2" descr="Resultado de imagen para marcador google maps png"/>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1763688" y="29969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4" name="13 Elipse"/>
              <p:cNvSpPr/>
              <p:nvPr/>
            </p:nvSpPr>
            <p:spPr bwMode="auto">
              <a:xfrm>
                <a:off x="1979468" y="3068350"/>
                <a:ext cx="504544" cy="504544"/>
              </a:xfrm>
              <a:prstGeom prst="ellipse">
                <a:avLst/>
              </a:prstGeom>
              <a:solidFill>
                <a:srgbClr val="009999"/>
              </a:solidFill>
              <a:ln w="9525" cap="flat" cmpd="sng" algn="ctr">
                <a:solidFill>
                  <a:schemeClr val="accent1">
                    <a:lumMod val="50000"/>
                  </a:schemeClr>
                </a:solidFill>
                <a:prstDash val="solid"/>
                <a:round/>
                <a:headEnd type="none" w="med" len="med"/>
                <a:tailEnd type="none" w="med" len="med"/>
              </a:ln>
              <a:effectLst/>
              <a:extLst/>
            </p:spPr>
            <p:txBody>
              <a:bodyPr/>
              <a:lstStyle/>
              <a:p>
                <a:pPr>
                  <a:defRPr/>
                </a:pPr>
                <a:endParaRPr lang="es-CR">
                  <a:latin typeface="Times" panose="02020603050405020304" pitchFamily="18" charset="0"/>
                </a:endParaRPr>
              </a:p>
            </p:txBody>
          </p:sp>
        </p:grpSp>
        <p:pic>
          <p:nvPicPr>
            <p:cNvPr id="34826" name="Picture 2"/>
            <p:cNvPicPr>
              <a:picLocks noChangeAspect="1"/>
            </p:cNvPicPr>
            <p:nvPr/>
          </p:nvPicPr>
          <p:blipFill>
            <a:blip r:embed="rId4"/>
            <a:srcRect l="17514" t="20024" r="13040" b="26471"/>
            <a:stretch>
              <a:fillRect/>
            </a:stretch>
          </p:blipFill>
          <p:spPr bwMode="auto">
            <a:xfrm>
              <a:off x="1910029" y="3032874"/>
              <a:ext cx="627230" cy="432000"/>
            </a:xfrm>
            <a:prstGeom prst="rect">
              <a:avLst/>
            </a:prstGeom>
            <a:noFill/>
            <a:ln w="9525">
              <a:noFill/>
              <a:miter lim="800000"/>
              <a:headEnd/>
              <a:tailEnd/>
            </a:ln>
          </p:spPr>
        </p:pic>
      </p:grpSp>
      <p:sp>
        <p:nvSpPr>
          <p:cNvPr id="15" name="1 Título"/>
          <p:cNvSpPr txBox="1">
            <a:spLocks/>
          </p:cNvSpPr>
          <p:nvPr/>
        </p:nvSpPr>
        <p:spPr bwMode="auto">
          <a:xfrm>
            <a:off x="1112838" y="2578100"/>
            <a:ext cx="3171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defRPr/>
            </a:pPr>
            <a:r>
              <a:rPr lang="es-CR" kern="0" dirty="0"/>
              <a:t>ATIQUIZAYA</a:t>
            </a:r>
          </a:p>
        </p:txBody>
      </p:sp>
      <p:sp>
        <p:nvSpPr>
          <p:cNvPr id="16" name="1 Título"/>
          <p:cNvSpPr txBox="1">
            <a:spLocks/>
          </p:cNvSpPr>
          <p:nvPr/>
        </p:nvSpPr>
        <p:spPr bwMode="auto">
          <a:xfrm>
            <a:off x="3921125" y="3838575"/>
            <a:ext cx="353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defRPr/>
            </a:pPr>
            <a:r>
              <a:rPr lang="es-CR" sz="2800" kern="0" dirty="0"/>
              <a:t>ZACATECOLUCA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403350" y="260350"/>
            <a:ext cx="6254750" cy="6318250"/>
          </a:xfrm>
          <a:prstGeom prst="rect">
            <a:avLst/>
          </a:prstGeom>
          <a:noFill/>
          <a:ln w="9525">
            <a:noFill/>
            <a:miter lim="800000"/>
            <a:headEnd/>
            <a:tailEnd/>
          </a:ln>
        </p:spPr>
      </p:pic>
      <p:sp>
        <p:nvSpPr>
          <p:cNvPr id="25603" name="1 Título"/>
          <p:cNvSpPr>
            <a:spLocks noGrp="1"/>
          </p:cNvSpPr>
          <p:nvPr>
            <p:ph type="title"/>
          </p:nvPr>
        </p:nvSpPr>
        <p:spPr>
          <a:xfrm rot="16200000">
            <a:off x="-3117849" y="2138362"/>
            <a:ext cx="7772400" cy="746125"/>
          </a:xfrm>
        </p:spPr>
        <p:txBody>
          <a:bodyPr/>
          <a:lstStyle/>
          <a:p>
            <a:pPr>
              <a:defRPr/>
            </a:pPr>
            <a:r>
              <a:rPr lang="es-CR" altLang="es-CR" dirty="0"/>
              <a:t>COSTA RICA</a:t>
            </a:r>
          </a:p>
        </p:txBody>
      </p:sp>
      <p:sp>
        <p:nvSpPr>
          <p:cNvPr id="16" name="1 Título"/>
          <p:cNvSpPr txBox="1">
            <a:spLocks/>
          </p:cNvSpPr>
          <p:nvPr/>
        </p:nvSpPr>
        <p:spPr bwMode="auto">
          <a:xfrm>
            <a:off x="5219700" y="1420813"/>
            <a:ext cx="17430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defRPr/>
            </a:pPr>
            <a:r>
              <a:rPr lang="es-CR" sz="2800" kern="0" dirty="0"/>
              <a:t>POCOCÍ</a:t>
            </a:r>
          </a:p>
        </p:txBody>
      </p:sp>
      <p:grpSp>
        <p:nvGrpSpPr>
          <p:cNvPr id="46" name="45 Grupo"/>
          <p:cNvGrpSpPr>
            <a:grpSpLocks/>
          </p:cNvGrpSpPr>
          <p:nvPr/>
        </p:nvGrpSpPr>
        <p:grpSpPr bwMode="auto">
          <a:xfrm>
            <a:off x="6196013" y="2225675"/>
            <a:ext cx="935037" cy="935038"/>
            <a:chOff x="1763688" y="2996952"/>
            <a:chExt cx="936104" cy="936104"/>
          </a:xfrm>
        </p:grpSpPr>
        <p:grpSp>
          <p:nvGrpSpPr>
            <p:cNvPr id="35862" name="5 Grupo"/>
            <p:cNvGrpSpPr>
              <a:grpSpLocks/>
            </p:cNvGrpSpPr>
            <p:nvPr/>
          </p:nvGrpSpPr>
          <p:grpSpPr bwMode="auto">
            <a:xfrm>
              <a:off x="1763688" y="2996952"/>
              <a:ext cx="936104" cy="936104"/>
              <a:chOff x="1763688" y="2996952"/>
              <a:chExt cx="936104" cy="936104"/>
            </a:xfrm>
          </p:grpSpPr>
          <p:pic>
            <p:nvPicPr>
              <p:cNvPr id="49" name="Picture 2" descr="Resultado de imagen para marcador google maps png"/>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1763688" y="29969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50" name="49 Elipse"/>
              <p:cNvSpPr/>
              <p:nvPr/>
            </p:nvSpPr>
            <p:spPr bwMode="auto">
              <a:xfrm>
                <a:off x="1979834" y="3068471"/>
                <a:ext cx="503811" cy="503811"/>
              </a:xfrm>
              <a:prstGeom prst="ellipse">
                <a:avLst/>
              </a:prstGeom>
              <a:solidFill>
                <a:srgbClr val="009999"/>
              </a:solidFill>
              <a:ln w="9525" cap="flat" cmpd="sng" algn="ctr">
                <a:solidFill>
                  <a:schemeClr val="accent1">
                    <a:lumMod val="50000"/>
                  </a:schemeClr>
                </a:solidFill>
                <a:prstDash val="solid"/>
                <a:round/>
                <a:headEnd type="none" w="med" len="med"/>
                <a:tailEnd type="none" w="med" len="med"/>
              </a:ln>
              <a:effectLst/>
              <a:extLst/>
            </p:spPr>
            <p:txBody>
              <a:bodyPr/>
              <a:lstStyle/>
              <a:p>
                <a:pPr>
                  <a:defRPr/>
                </a:pPr>
                <a:endParaRPr lang="es-CR">
                  <a:latin typeface="Times" panose="02020603050405020304" pitchFamily="18" charset="0"/>
                </a:endParaRPr>
              </a:p>
            </p:txBody>
          </p:sp>
        </p:grpSp>
        <p:pic>
          <p:nvPicPr>
            <p:cNvPr id="35863" name="Picture 2"/>
            <p:cNvPicPr>
              <a:picLocks noChangeAspect="1"/>
            </p:cNvPicPr>
            <p:nvPr/>
          </p:nvPicPr>
          <p:blipFill>
            <a:blip r:embed="rId4"/>
            <a:srcRect l="17514" t="20024" r="13040" b="26471"/>
            <a:stretch>
              <a:fillRect/>
            </a:stretch>
          </p:blipFill>
          <p:spPr bwMode="auto">
            <a:xfrm>
              <a:off x="1902779" y="3068471"/>
              <a:ext cx="627230" cy="432000"/>
            </a:xfrm>
            <a:prstGeom prst="rect">
              <a:avLst/>
            </a:prstGeom>
            <a:noFill/>
            <a:ln w="9525">
              <a:noFill/>
              <a:miter lim="800000"/>
              <a:headEnd/>
              <a:tailEnd/>
            </a:ln>
          </p:spPr>
        </p:pic>
      </p:grpSp>
      <p:grpSp>
        <p:nvGrpSpPr>
          <p:cNvPr id="51" name="50 Grupo"/>
          <p:cNvGrpSpPr>
            <a:grpSpLocks/>
          </p:cNvGrpSpPr>
          <p:nvPr/>
        </p:nvGrpSpPr>
        <p:grpSpPr bwMode="auto">
          <a:xfrm>
            <a:off x="5019675" y="800100"/>
            <a:ext cx="935038" cy="935038"/>
            <a:chOff x="1763688" y="2996952"/>
            <a:chExt cx="936104" cy="936104"/>
          </a:xfrm>
        </p:grpSpPr>
        <p:grpSp>
          <p:nvGrpSpPr>
            <p:cNvPr id="35858" name="5 Grupo"/>
            <p:cNvGrpSpPr>
              <a:grpSpLocks/>
            </p:cNvGrpSpPr>
            <p:nvPr/>
          </p:nvGrpSpPr>
          <p:grpSpPr bwMode="auto">
            <a:xfrm>
              <a:off x="1763688" y="2996952"/>
              <a:ext cx="936104" cy="936104"/>
              <a:chOff x="1763688" y="2996952"/>
              <a:chExt cx="936104" cy="936104"/>
            </a:xfrm>
          </p:grpSpPr>
          <p:pic>
            <p:nvPicPr>
              <p:cNvPr id="54" name="Picture 2" descr="Resultado de imagen para marcador google maps png"/>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1763688" y="29969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55" name="54 Elipse"/>
              <p:cNvSpPr/>
              <p:nvPr/>
            </p:nvSpPr>
            <p:spPr bwMode="auto">
              <a:xfrm>
                <a:off x="1979834" y="3068471"/>
                <a:ext cx="503812" cy="503811"/>
              </a:xfrm>
              <a:prstGeom prst="ellipse">
                <a:avLst/>
              </a:prstGeom>
              <a:solidFill>
                <a:srgbClr val="009999"/>
              </a:solidFill>
              <a:ln w="9525" cap="flat" cmpd="sng" algn="ctr">
                <a:solidFill>
                  <a:schemeClr val="accent1">
                    <a:lumMod val="50000"/>
                  </a:schemeClr>
                </a:solidFill>
                <a:prstDash val="solid"/>
                <a:round/>
                <a:headEnd type="none" w="med" len="med"/>
                <a:tailEnd type="none" w="med" len="med"/>
              </a:ln>
              <a:effectLst/>
              <a:extLst/>
            </p:spPr>
            <p:txBody>
              <a:bodyPr/>
              <a:lstStyle/>
              <a:p>
                <a:pPr>
                  <a:defRPr/>
                </a:pPr>
                <a:endParaRPr lang="es-CR">
                  <a:latin typeface="Times" panose="02020603050405020304" pitchFamily="18" charset="0"/>
                </a:endParaRPr>
              </a:p>
            </p:txBody>
          </p:sp>
        </p:grpSp>
        <p:pic>
          <p:nvPicPr>
            <p:cNvPr id="35859" name="Picture 2"/>
            <p:cNvPicPr>
              <a:picLocks noChangeAspect="1"/>
            </p:cNvPicPr>
            <p:nvPr/>
          </p:nvPicPr>
          <p:blipFill>
            <a:blip r:embed="rId4"/>
            <a:srcRect l="17514" t="20024" r="13040" b="26471"/>
            <a:stretch>
              <a:fillRect/>
            </a:stretch>
          </p:blipFill>
          <p:spPr bwMode="auto">
            <a:xfrm>
              <a:off x="1902779" y="3068471"/>
              <a:ext cx="627230" cy="432000"/>
            </a:xfrm>
            <a:prstGeom prst="rect">
              <a:avLst/>
            </a:prstGeom>
            <a:noFill/>
            <a:ln w="9525">
              <a:noFill/>
              <a:miter lim="800000"/>
              <a:headEnd/>
              <a:tailEnd/>
            </a:ln>
          </p:spPr>
        </p:pic>
      </p:grpSp>
      <p:sp>
        <p:nvSpPr>
          <p:cNvPr id="61" name="1 Título"/>
          <p:cNvSpPr txBox="1">
            <a:spLocks/>
          </p:cNvSpPr>
          <p:nvPr/>
        </p:nvSpPr>
        <p:spPr bwMode="auto">
          <a:xfrm>
            <a:off x="5297488" y="2790825"/>
            <a:ext cx="3384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lgn="ctr">
              <a:defRPr/>
            </a:pPr>
            <a:r>
              <a:rPr lang="es-CR" sz="2800" kern="0" dirty="0"/>
              <a:t>LIMÓN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80963" y="1095375"/>
            <a:ext cx="8982075" cy="4667250"/>
          </a:xfrm>
          <a:prstGeom prst="rect">
            <a:avLst/>
          </a:prstGeom>
          <a:noFill/>
          <a:ln w="9525">
            <a:noFill/>
            <a:miter lim="800000"/>
            <a:headEnd/>
            <a:tailEnd/>
          </a:ln>
        </p:spPr>
      </p:pic>
      <p:sp>
        <p:nvSpPr>
          <p:cNvPr id="26627" name="1 Título"/>
          <p:cNvSpPr>
            <a:spLocks noGrp="1"/>
          </p:cNvSpPr>
          <p:nvPr>
            <p:ph type="title"/>
          </p:nvPr>
        </p:nvSpPr>
        <p:spPr>
          <a:xfrm>
            <a:off x="38100" y="92075"/>
            <a:ext cx="7772400" cy="1143000"/>
          </a:xfrm>
        </p:spPr>
        <p:txBody>
          <a:bodyPr/>
          <a:lstStyle/>
          <a:p>
            <a:pPr>
              <a:defRPr/>
            </a:pPr>
            <a:r>
              <a:rPr lang="es-CR" altLang="es-CR"/>
              <a:t>PANAMÁ</a:t>
            </a:r>
          </a:p>
        </p:txBody>
      </p:sp>
      <p:grpSp>
        <p:nvGrpSpPr>
          <p:cNvPr id="5" name="4 Grupo"/>
          <p:cNvGrpSpPr>
            <a:grpSpLocks/>
          </p:cNvGrpSpPr>
          <p:nvPr/>
        </p:nvGrpSpPr>
        <p:grpSpPr bwMode="auto">
          <a:xfrm>
            <a:off x="4062413" y="2339975"/>
            <a:ext cx="935037" cy="935038"/>
            <a:chOff x="1763688" y="2996952"/>
            <a:chExt cx="936104" cy="936104"/>
          </a:xfrm>
        </p:grpSpPr>
        <p:grpSp>
          <p:nvGrpSpPr>
            <p:cNvPr id="36876" name="5 Grupo"/>
            <p:cNvGrpSpPr>
              <a:grpSpLocks/>
            </p:cNvGrpSpPr>
            <p:nvPr/>
          </p:nvGrpSpPr>
          <p:grpSpPr bwMode="auto">
            <a:xfrm>
              <a:off x="1763688" y="2996952"/>
              <a:ext cx="936104" cy="936104"/>
              <a:chOff x="1763688" y="2996952"/>
              <a:chExt cx="936104" cy="936104"/>
            </a:xfrm>
          </p:grpSpPr>
          <p:pic>
            <p:nvPicPr>
              <p:cNvPr id="8" name="Picture 2" descr="Resultado de imagen para marcador google maps png"/>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1763688" y="29969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8 Elipse"/>
              <p:cNvSpPr/>
              <p:nvPr/>
            </p:nvSpPr>
            <p:spPr bwMode="auto">
              <a:xfrm>
                <a:off x="1979834" y="3068471"/>
                <a:ext cx="503811" cy="503811"/>
              </a:xfrm>
              <a:prstGeom prst="ellipse">
                <a:avLst/>
              </a:prstGeom>
              <a:solidFill>
                <a:schemeClr val="accent5">
                  <a:lumMod val="50000"/>
                </a:schemeClr>
              </a:solidFill>
              <a:ln w="9525" cap="flat" cmpd="sng" algn="ctr">
                <a:solidFill>
                  <a:schemeClr val="accent1">
                    <a:lumMod val="50000"/>
                  </a:schemeClr>
                </a:solidFill>
                <a:prstDash val="solid"/>
                <a:round/>
                <a:headEnd type="none" w="med" len="med"/>
                <a:tailEnd type="none" w="med" len="med"/>
              </a:ln>
              <a:effectLst/>
              <a:extLst/>
            </p:spPr>
            <p:txBody>
              <a:bodyPr/>
              <a:lstStyle/>
              <a:p>
                <a:pPr>
                  <a:defRPr/>
                </a:pPr>
                <a:endParaRPr lang="es-CR">
                  <a:latin typeface="Times" panose="02020603050405020304" pitchFamily="18" charset="0"/>
                </a:endParaRPr>
              </a:p>
            </p:txBody>
          </p:sp>
        </p:grpSp>
        <p:pic>
          <p:nvPicPr>
            <p:cNvPr id="36877" name="Picture 2"/>
            <p:cNvPicPr>
              <a:picLocks noChangeAspect="1"/>
            </p:cNvPicPr>
            <p:nvPr/>
          </p:nvPicPr>
          <p:blipFill>
            <a:blip r:embed="rId4"/>
            <a:srcRect l="17514" t="20024" r="13040" b="26471"/>
            <a:stretch>
              <a:fillRect/>
            </a:stretch>
          </p:blipFill>
          <p:spPr bwMode="auto">
            <a:xfrm>
              <a:off x="1918125" y="3104960"/>
              <a:ext cx="627230" cy="432000"/>
            </a:xfrm>
            <a:prstGeom prst="rect">
              <a:avLst/>
            </a:prstGeom>
            <a:noFill/>
            <a:ln w="9525">
              <a:noFill/>
              <a:miter lim="800000"/>
              <a:headEnd/>
              <a:tailEnd/>
            </a:ln>
          </p:spPr>
        </p:pic>
      </p:grpSp>
      <p:sp>
        <p:nvSpPr>
          <p:cNvPr id="10" name="1 Título"/>
          <p:cNvSpPr txBox="1">
            <a:spLocks/>
          </p:cNvSpPr>
          <p:nvPr/>
        </p:nvSpPr>
        <p:spPr bwMode="auto">
          <a:xfrm>
            <a:off x="2909888" y="2857500"/>
            <a:ext cx="3384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lgn="ctr">
              <a:defRPr/>
            </a:pPr>
            <a:r>
              <a:rPr lang="es-CR" sz="2800" kern="0" dirty="0"/>
              <a:t>ANTÓN</a:t>
            </a:r>
          </a:p>
        </p:txBody>
      </p:sp>
      <p:grpSp>
        <p:nvGrpSpPr>
          <p:cNvPr id="18" name="17 Grupo"/>
          <p:cNvGrpSpPr>
            <a:grpSpLocks/>
          </p:cNvGrpSpPr>
          <p:nvPr/>
        </p:nvGrpSpPr>
        <p:grpSpPr bwMode="auto">
          <a:xfrm>
            <a:off x="7667625" y="3424238"/>
            <a:ext cx="936625" cy="936625"/>
            <a:chOff x="1763688" y="2996952"/>
            <a:chExt cx="936104" cy="936104"/>
          </a:xfrm>
        </p:grpSpPr>
        <p:grpSp>
          <p:nvGrpSpPr>
            <p:cNvPr id="36872" name="18 Grupo"/>
            <p:cNvGrpSpPr>
              <a:grpSpLocks/>
            </p:cNvGrpSpPr>
            <p:nvPr/>
          </p:nvGrpSpPr>
          <p:grpSpPr bwMode="auto">
            <a:xfrm>
              <a:off x="1763688" y="2996952"/>
              <a:ext cx="936104" cy="936104"/>
              <a:chOff x="1763688" y="2996952"/>
              <a:chExt cx="936104" cy="936104"/>
            </a:xfrm>
          </p:grpSpPr>
          <p:pic>
            <p:nvPicPr>
              <p:cNvPr id="21" name="Picture 2" descr="Resultado de imagen para marcador google maps png"/>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1763688" y="29969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22" name="21 Elipse"/>
              <p:cNvSpPr/>
              <p:nvPr/>
            </p:nvSpPr>
            <p:spPr bwMode="auto">
              <a:xfrm>
                <a:off x="1979468" y="3068349"/>
                <a:ext cx="504544" cy="504544"/>
              </a:xfrm>
              <a:prstGeom prst="ellipse">
                <a:avLst/>
              </a:prstGeom>
              <a:solidFill>
                <a:schemeClr val="accent5">
                  <a:lumMod val="50000"/>
                </a:schemeClr>
              </a:solidFill>
              <a:ln w="9525" cap="flat" cmpd="sng" algn="ctr">
                <a:solidFill>
                  <a:schemeClr val="accent1">
                    <a:lumMod val="50000"/>
                  </a:schemeClr>
                </a:solidFill>
                <a:prstDash val="solid"/>
                <a:round/>
                <a:headEnd type="none" w="med" len="med"/>
                <a:tailEnd type="none" w="med" len="med"/>
              </a:ln>
              <a:effectLst/>
              <a:extLst/>
            </p:spPr>
            <p:txBody>
              <a:bodyPr/>
              <a:lstStyle/>
              <a:p>
                <a:pPr>
                  <a:defRPr/>
                </a:pPr>
                <a:endParaRPr lang="es-CR">
                  <a:latin typeface="Times" panose="02020603050405020304" pitchFamily="18" charset="0"/>
                </a:endParaRPr>
              </a:p>
            </p:txBody>
          </p:sp>
        </p:grpSp>
        <p:pic>
          <p:nvPicPr>
            <p:cNvPr id="36873" name="Picture 2"/>
            <p:cNvPicPr>
              <a:picLocks noChangeAspect="1"/>
            </p:cNvPicPr>
            <p:nvPr/>
          </p:nvPicPr>
          <p:blipFill>
            <a:blip r:embed="rId4"/>
            <a:srcRect l="17514" t="20024" r="13040" b="26471"/>
            <a:stretch>
              <a:fillRect/>
            </a:stretch>
          </p:blipFill>
          <p:spPr bwMode="auto">
            <a:xfrm>
              <a:off x="1918125" y="3104960"/>
              <a:ext cx="627230" cy="432000"/>
            </a:xfrm>
            <a:prstGeom prst="rect">
              <a:avLst/>
            </a:prstGeom>
            <a:noFill/>
            <a:ln w="9525">
              <a:noFill/>
              <a:miter lim="800000"/>
              <a:headEnd/>
              <a:tailEnd/>
            </a:ln>
          </p:spPr>
        </p:pic>
      </p:grpSp>
      <p:sp>
        <p:nvSpPr>
          <p:cNvPr id="23" name="1 Título"/>
          <p:cNvSpPr txBox="1">
            <a:spLocks/>
          </p:cNvSpPr>
          <p:nvPr/>
        </p:nvSpPr>
        <p:spPr bwMode="auto">
          <a:xfrm>
            <a:off x="6300788" y="4014788"/>
            <a:ext cx="3384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lgn="ctr">
              <a:defRPr/>
            </a:pPr>
            <a:r>
              <a:rPr lang="es-CR" sz="2800" kern="0" dirty="0"/>
              <a:t>PINOGANA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507413" cy="1371600"/>
          </a:xfrm>
        </p:spPr>
        <p:txBody>
          <a:bodyPr/>
          <a:lstStyle/>
          <a:p>
            <a:pPr algn="ctr" eaLnBrk="1" hangingPunct="1">
              <a:defRPr/>
            </a:pPr>
            <a:r>
              <a:rPr lang="en-US" sz="2800" dirty="0">
                <a:solidFill>
                  <a:schemeClr val="bg2">
                    <a:lumMod val="50000"/>
                  </a:schemeClr>
                </a:solidFill>
              </a:rPr>
              <a:t>La</a:t>
            </a:r>
            <a:r>
              <a:rPr lang="en-US" sz="2800" dirty="0"/>
              <a:t> </a:t>
            </a:r>
            <a:r>
              <a:rPr lang="en-US" sz="2800" dirty="0">
                <a:solidFill>
                  <a:schemeClr val="bg2">
                    <a:lumMod val="50000"/>
                  </a:schemeClr>
                </a:solidFill>
              </a:rPr>
              <a:t>primera ciudad sostenible de America nació hace 5000 años</a:t>
            </a:r>
          </a:p>
        </p:txBody>
      </p:sp>
      <p:sp>
        <p:nvSpPr>
          <p:cNvPr id="10243" name="Content Placeholder 5"/>
          <p:cNvSpPr>
            <a:spLocks noGrp="1"/>
          </p:cNvSpPr>
          <p:nvPr>
            <p:ph sz="half" idx="1"/>
          </p:nvPr>
        </p:nvSpPr>
        <p:spPr>
          <a:xfrm>
            <a:off x="395288" y="1557338"/>
            <a:ext cx="3727450" cy="4351337"/>
          </a:xfrm>
        </p:spPr>
        <p:txBody>
          <a:bodyPr/>
          <a:lstStyle/>
          <a:p>
            <a:pPr eaLnBrk="1" hangingPunct="1"/>
            <a:r>
              <a:rPr lang="es-CR" altLang="en-US" sz="1800" b="0"/>
              <a:t>Caral, ciudad sagrada de la civilización preincaica.</a:t>
            </a:r>
          </a:p>
          <a:p>
            <a:pPr eaLnBrk="1" hangingPunct="1"/>
            <a:r>
              <a:rPr lang="es-CR" altLang="en-US" sz="1800" b="0"/>
              <a:t>Bajo impacto del ambiente</a:t>
            </a:r>
          </a:p>
          <a:p>
            <a:pPr eaLnBrk="1" hangingPunct="1"/>
            <a:r>
              <a:rPr lang="es-CR" altLang="en-US" sz="1800" b="0"/>
              <a:t>Ordenamiento territorial y técnicas de construcción.</a:t>
            </a:r>
          </a:p>
          <a:p>
            <a:pPr eaLnBrk="1" hangingPunct="1"/>
            <a:r>
              <a:rPr lang="es-CR" altLang="en-US" sz="1800" b="0"/>
              <a:t>Uso sostenible de los recursos</a:t>
            </a:r>
          </a:p>
          <a:p>
            <a:pPr eaLnBrk="1" hangingPunct="1"/>
            <a:r>
              <a:rPr lang="es-CR" altLang="en-US" sz="1800" b="0"/>
              <a:t>25 asentamientos donde habitaron 3000 personas.</a:t>
            </a:r>
          </a:p>
          <a:p>
            <a:pPr eaLnBrk="1" hangingPunct="1"/>
            <a:r>
              <a:rPr lang="es-CR" altLang="en-US" sz="1800" b="0"/>
              <a:t>Previeron inundaciones.</a:t>
            </a:r>
          </a:p>
          <a:p>
            <a:pPr eaLnBrk="1" hangingPunct="1"/>
            <a:r>
              <a:rPr lang="es-CR" altLang="en-US" sz="1800" b="0"/>
              <a:t>Gestión de la Cuenca del rio Supe.</a:t>
            </a:r>
          </a:p>
          <a:p>
            <a:pPr eaLnBrk="1" hangingPunct="1"/>
            <a:r>
              <a:rPr lang="es-CR" altLang="en-US" sz="1800" b="0"/>
              <a:t>Caminos transversales para evitar depredación.</a:t>
            </a:r>
          </a:p>
          <a:p>
            <a:pPr eaLnBrk="1" hangingPunct="1"/>
            <a:r>
              <a:rPr lang="es-CR" altLang="en-US" sz="1800" b="0"/>
              <a:t>Aprovecharon el viento mediante conductos subterráneos y el sol.</a:t>
            </a:r>
          </a:p>
        </p:txBody>
      </p:sp>
      <p:sp>
        <p:nvSpPr>
          <p:cNvPr id="10244" name="Content Placeholder 6"/>
          <p:cNvSpPr>
            <a:spLocks noGrp="1"/>
          </p:cNvSpPr>
          <p:nvPr>
            <p:ph sz="half" idx="2"/>
          </p:nvPr>
        </p:nvSpPr>
        <p:spPr>
          <a:xfrm>
            <a:off x="4122738" y="1825625"/>
            <a:ext cx="4392612" cy="4351338"/>
          </a:xfrm>
        </p:spPr>
        <p:txBody>
          <a:bodyPr/>
          <a:lstStyle/>
          <a:p>
            <a:pPr eaLnBrk="1" hangingPunct="1"/>
            <a:endParaRPr lang="es-CR" altLang="es-CR"/>
          </a:p>
        </p:txBody>
      </p:sp>
      <p:pic>
        <p:nvPicPr>
          <p:cNvPr id="10245" name="Picture 3"/>
          <p:cNvPicPr>
            <a:picLocks noChangeAspect="1"/>
          </p:cNvPicPr>
          <p:nvPr/>
        </p:nvPicPr>
        <p:blipFill>
          <a:blip r:embed="rId2"/>
          <a:srcRect/>
          <a:stretch>
            <a:fillRect/>
          </a:stretch>
        </p:blipFill>
        <p:spPr bwMode="auto">
          <a:xfrm>
            <a:off x="4122738" y="1628775"/>
            <a:ext cx="4554537" cy="42481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endParaRPr lang="es-CR" altLang="es-CR"/>
          </a:p>
        </p:txBody>
      </p:sp>
      <p:graphicFrame>
        <p:nvGraphicFramePr>
          <p:cNvPr id="4" name="3 Marcador de contenido"/>
          <p:cNvGraphicFramePr>
            <a:graphicFrameLocks noGrp="1"/>
          </p:cNvGraphicFramePr>
          <p:nvPr>
            <p:ph idx="1"/>
          </p:nvPr>
        </p:nvGraphicFramePr>
        <p:xfrm>
          <a:off x="250825" y="41996"/>
          <a:ext cx="8497888" cy="5900222"/>
        </p:xfrm>
        <a:graphic>
          <a:graphicData uri="http://schemas.openxmlformats.org/drawingml/2006/table">
            <a:tbl>
              <a:tblPr firstRow="1" firstCol="1" bandRow="1">
                <a:tableStyleId>{21E4AEA4-8DFA-4A89-87EB-49C32662AFE0}</a:tableStyleId>
              </a:tblPr>
              <a:tblGrid>
                <a:gridCol w="1601592">
                  <a:extLst>
                    <a:ext uri="{9D8B030D-6E8A-4147-A177-3AD203B41FA5}">
                      <a16:colId xmlns:a16="http://schemas.microsoft.com/office/drawing/2014/main" val="20000"/>
                    </a:ext>
                  </a:extLst>
                </a:gridCol>
                <a:gridCol w="3448148">
                  <a:extLst>
                    <a:ext uri="{9D8B030D-6E8A-4147-A177-3AD203B41FA5}">
                      <a16:colId xmlns:a16="http://schemas.microsoft.com/office/drawing/2014/main" val="20001"/>
                    </a:ext>
                  </a:extLst>
                </a:gridCol>
                <a:gridCol w="3448148">
                  <a:extLst>
                    <a:ext uri="{9D8B030D-6E8A-4147-A177-3AD203B41FA5}">
                      <a16:colId xmlns:a16="http://schemas.microsoft.com/office/drawing/2014/main" val="20002"/>
                    </a:ext>
                  </a:extLst>
                </a:gridCol>
              </a:tblGrid>
              <a:tr h="812391">
                <a:tc>
                  <a:txBody>
                    <a:bodyPr/>
                    <a:lstStyle/>
                    <a:p>
                      <a:pPr algn="ctr">
                        <a:lnSpc>
                          <a:spcPct val="107000"/>
                        </a:lnSpc>
                        <a:spcAft>
                          <a:spcPts val="0"/>
                        </a:spcAft>
                      </a:pPr>
                      <a:r>
                        <a:rPr lang="es-CR" sz="1800" dirty="0">
                          <a:effectLst/>
                        </a:rPr>
                        <a:t>NOMBRE DEL MUNICIPIO</a:t>
                      </a:r>
                      <a:endParaRPr lang="es-CR" sz="1800" dirty="0">
                        <a:solidFill>
                          <a:schemeClr val="accent6">
                            <a:lumMod val="75000"/>
                          </a:schemeClr>
                        </a:solidFill>
                        <a:effectLst/>
                        <a:latin typeface="Calibri"/>
                        <a:ea typeface="Calibri"/>
                        <a:cs typeface="Times New Roman"/>
                      </a:endParaRPr>
                    </a:p>
                  </a:txBody>
                  <a:tcPr marL="68588" marR="68588" marT="0" marB="0" anchor="ctr"/>
                </a:tc>
                <a:tc>
                  <a:txBody>
                    <a:bodyPr/>
                    <a:lstStyle/>
                    <a:p>
                      <a:pPr algn="ctr">
                        <a:lnSpc>
                          <a:spcPct val="107000"/>
                        </a:lnSpc>
                        <a:spcAft>
                          <a:spcPts val="0"/>
                        </a:spcAft>
                      </a:pPr>
                      <a:r>
                        <a:rPr lang="es-CR" sz="1800" kern="1200" dirty="0">
                          <a:effectLst/>
                        </a:rPr>
                        <a:t>SUPERFICIE</a:t>
                      </a:r>
                      <a:endParaRPr lang="es-CR" sz="1800" b="1" kern="1200" dirty="0">
                        <a:solidFill>
                          <a:schemeClr val="accent6">
                            <a:lumMod val="75000"/>
                          </a:schemeClr>
                        </a:solidFill>
                        <a:effectLst/>
                        <a:latin typeface="+mn-lt"/>
                        <a:ea typeface="+mn-ea"/>
                        <a:cs typeface="+mn-cs"/>
                      </a:endParaRPr>
                    </a:p>
                  </a:txBody>
                  <a:tcPr marL="68588" marR="68588" marT="0" marB="0" anchor="ctr"/>
                </a:tc>
                <a:tc>
                  <a:txBody>
                    <a:bodyPr/>
                    <a:lstStyle/>
                    <a:p>
                      <a:pPr algn="ctr">
                        <a:lnSpc>
                          <a:spcPct val="107000"/>
                        </a:lnSpc>
                        <a:spcAft>
                          <a:spcPts val="0"/>
                        </a:spcAft>
                      </a:pPr>
                      <a:r>
                        <a:rPr lang="es-CR" sz="1800" kern="1200" dirty="0">
                          <a:effectLst/>
                        </a:rPr>
                        <a:t>POBLACIÓN</a:t>
                      </a:r>
                      <a:endParaRPr lang="es-CR" sz="1800" b="1" kern="1200" dirty="0">
                        <a:solidFill>
                          <a:schemeClr val="accent6">
                            <a:lumMod val="75000"/>
                          </a:schemeClr>
                        </a:solidFill>
                        <a:effectLst/>
                        <a:latin typeface="+mn-lt"/>
                        <a:ea typeface="+mn-ea"/>
                        <a:cs typeface="+mn-cs"/>
                      </a:endParaRPr>
                    </a:p>
                  </a:txBody>
                  <a:tcPr marL="68588" marR="68588" marT="0" marB="0" anchor="ctr"/>
                </a:tc>
                <a:extLst>
                  <a:ext uri="{0D108BD9-81ED-4DB2-BD59-A6C34878D82A}">
                    <a16:rowId xmlns:a16="http://schemas.microsoft.com/office/drawing/2014/main" val="10000"/>
                  </a:ext>
                </a:extLst>
              </a:tr>
              <a:tr h="557870">
                <a:tc>
                  <a:txBody>
                    <a:bodyPr/>
                    <a:lstStyle/>
                    <a:p>
                      <a:pPr algn="ctr">
                        <a:lnSpc>
                          <a:spcPct val="107000"/>
                        </a:lnSpc>
                        <a:spcAft>
                          <a:spcPts val="0"/>
                        </a:spcAft>
                      </a:pPr>
                      <a:r>
                        <a:rPr lang="es-CR" sz="1700" dirty="0">
                          <a:effectLst/>
                        </a:rPr>
                        <a:t>Zacatecoluca</a:t>
                      </a:r>
                    </a:p>
                    <a:p>
                      <a:pPr algn="ctr">
                        <a:lnSpc>
                          <a:spcPct val="107000"/>
                        </a:lnSpc>
                        <a:spcAft>
                          <a:spcPts val="0"/>
                        </a:spcAft>
                      </a:pPr>
                      <a:r>
                        <a:rPr lang="es-CR" sz="1700" dirty="0">
                          <a:effectLst/>
                        </a:rPr>
                        <a:t>(El Salvador)</a:t>
                      </a:r>
                      <a:endParaRPr lang="es-CR" sz="1700" dirty="0">
                        <a:solidFill>
                          <a:schemeClr val="accent6">
                            <a:lumMod val="75000"/>
                          </a:schemeClr>
                        </a:solidFill>
                        <a:effectLst/>
                        <a:latin typeface="Calibri"/>
                        <a:ea typeface="Calibri"/>
                        <a:cs typeface="Times New Roman"/>
                      </a:endParaRPr>
                    </a:p>
                  </a:txBody>
                  <a:tcPr marL="68588" marR="68588" marT="0" marB="0" anchor="ctr"/>
                </a:tc>
                <a:tc>
                  <a:txBody>
                    <a:bodyPr/>
                    <a:lstStyle/>
                    <a:p>
                      <a:pPr algn="ctr" fontAlgn="t"/>
                      <a:br>
                        <a:rPr lang="es-CR" sz="1800" dirty="0">
                          <a:effectLst/>
                        </a:rPr>
                      </a:br>
                      <a:r>
                        <a:rPr lang="es-CR" sz="1800" kern="1200" dirty="0">
                          <a:effectLst/>
                        </a:rPr>
                        <a:t>425,69 km²</a:t>
                      </a:r>
                      <a:endParaRPr lang="es-CR" sz="1800" b="0" kern="1200" dirty="0">
                        <a:solidFill>
                          <a:schemeClr val="accent6">
                            <a:lumMod val="75000"/>
                          </a:schemeClr>
                        </a:solidFill>
                        <a:effectLst/>
                        <a:latin typeface="+mn-lt"/>
                        <a:ea typeface="+mn-ea"/>
                        <a:cs typeface="+mn-cs"/>
                      </a:endParaRPr>
                    </a:p>
                  </a:txBody>
                  <a:tcPr marL="9526" marR="66682" marT="9525" marB="9525" anchor="ctr"/>
                </a:tc>
                <a:tc>
                  <a:txBody>
                    <a:bodyPr/>
                    <a:lstStyle/>
                    <a:p>
                      <a:pPr algn="ctr" fontAlgn="t"/>
                      <a:r>
                        <a:rPr lang="es-CR" sz="1800" kern="1200" dirty="0">
                          <a:effectLst/>
                        </a:rPr>
                        <a:t>75 100</a:t>
                      </a:r>
                      <a:endParaRPr lang="es-CR" sz="1800" b="0" kern="1200" dirty="0">
                        <a:solidFill>
                          <a:schemeClr val="accent6">
                            <a:lumMod val="75000"/>
                          </a:schemeClr>
                        </a:solidFill>
                        <a:effectLst/>
                        <a:latin typeface="+mn-lt"/>
                        <a:ea typeface="+mn-ea"/>
                        <a:cs typeface="+mn-cs"/>
                      </a:endParaRPr>
                    </a:p>
                  </a:txBody>
                  <a:tcPr marL="9526" marR="66682" marT="9525" marB="9525" anchor="ctr"/>
                </a:tc>
                <a:extLst>
                  <a:ext uri="{0D108BD9-81ED-4DB2-BD59-A6C34878D82A}">
                    <a16:rowId xmlns:a16="http://schemas.microsoft.com/office/drawing/2014/main" val="10001"/>
                  </a:ext>
                </a:extLst>
              </a:tr>
              <a:tr h="701344">
                <a:tc>
                  <a:txBody>
                    <a:bodyPr/>
                    <a:lstStyle/>
                    <a:p>
                      <a:pPr algn="ctr">
                        <a:lnSpc>
                          <a:spcPct val="107000"/>
                        </a:lnSpc>
                        <a:spcAft>
                          <a:spcPts val="0"/>
                        </a:spcAft>
                      </a:pPr>
                      <a:r>
                        <a:rPr lang="es-CR" sz="1700" dirty="0">
                          <a:effectLst/>
                        </a:rPr>
                        <a:t>Atiquizaya </a:t>
                      </a:r>
                    </a:p>
                    <a:p>
                      <a:pPr algn="ctr">
                        <a:lnSpc>
                          <a:spcPct val="107000"/>
                        </a:lnSpc>
                        <a:spcAft>
                          <a:spcPts val="0"/>
                        </a:spcAft>
                      </a:pPr>
                      <a:r>
                        <a:rPr lang="es-CR" sz="1700" dirty="0">
                          <a:effectLst/>
                        </a:rPr>
                        <a:t>(El Salvador)</a:t>
                      </a:r>
                      <a:endParaRPr lang="es-CR" sz="1700" dirty="0">
                        <a:solidFill>
                          <a:schemeClr val="accent6">
                            <a:lumMod val="75000"/>
                          </a:schemeClr>
                        </a:solidFill>
                        <a:effectLst/>
                        <a:latin typeface="Calibri"/>
                        <a:ea typeface="Calibri"/>
                        <a:cs typeface="Times New Roman"/>
                      </a:endParaRPr>
                    </a:p>
                  </a:txBody>
                  <a:tcPr marL="68588" marR="68588" marT="0" marB="0" anchor="ctr"/>
                </a:tc>
                <a:tc>
                  <a:txBody>
                    <a:bodyPr/>
                    <a:lstStyle/>
                    <a:p>
                      <a:pPr marL="0" algn="ctr" defTabSz="914400" rtl="0" eaLnBrk="1" fontAlgn="t" latinLnBrk="0" hangingPunct="1">
                        <a:lnSpc>
                          <a:spcPct val="107000"/>
                        </a:lnSpc>
                        <a:spcAft>
                          <a:spcPts val="0"/>
                        </a:spcAft>
                      </a:pPr>
                      <a:r>
                        <a:rPr lang="es-CR" sz="1800" kern="1200" dirty="0">
                          <a:effectLst/>
                        </a:rPr>
                        <a:t>66,64 km²</a:t>
                      </a:r>
                      <a:endParaRPr lang="es-CR" sz="1800" b="0" kern="1200" dirty="0">
                        <a:solidFill>
                          <a:schemeClr val="accent6">
                            <a:lumMod val="75000"/>
                          </a:schemeClr>
                        </a:solidFill>
                        <a:effectLst/>
                        <a:latin typeface="+mn-lt"/>
                        <a:ea typeface="+mn-ea"/>
                        <a:cs typeface="+mn-cs"/>
                      </a:endParaRPr>
                    </a:p>
                  </a:txBody>
                  <a:tcPr marL="68588" marR="68588" marT="0" marB="0" anchor="ctr"/>
                </a:tc>
                <a:tc>
                  <a:txBody>
                    <a:bodyPr/>
                    <a:lstStyle/>
                    <a:p>
                      <a:pPr algn="ctr">
                        <a:lnSpc>
                          <a:spcPct val="107000"/>
                        </a:lnSpc>
                        <a:spcAft>
                          <a:spcPts val="0"/>
                        </a:spcAft>
                      </a:pPr>
                      <a:r>
                        <a:rPr lang="es-CR" sz="1800" kern="1200" dirty="0">
                          <a:effectLst/>
                        </a:rPr>
                        <a:t>33 579 </a:t>
                      </a:r>
                      <a:endParaRPr lang="es-CR" sz="1800" b="0" kern="1200" dirty="0">
                        <a:solidFill>
                          <a:schemeClr val="accent6">
                            <a:lumMod val="75000"/>
                          </a:schemeClr>
                        </a:solidFill>
                        <a:effectLst/>
                        <a:latin typeface="+mn-lt"/>
                        <a:ea typeface="+mn-ea"/>
                        <a:cs typeface="+mn-cs"/>
                      </a:endParaRPr>
                    </a:p>
                  </a:txBody>
                  <a:tcPr marL="68588" marR="68588" marT="0" marB="0" anchor="ctr"/>
                </a:tc>
                <a:extLst>
                  <a:ext uri="{0D108BD9-81ED-4DB2-BD59-A6C34878D82A}">
                    <a16:rowId xmlns:a16="http://schemas.microsoft.com/office/drawing/2014/main" val="10002"/>
                  </a:ext>
                </a:extLst>
              </a:tr>
              <a:tr h="767460">
                <a:tc>
                  <a:txBody>
                    <a:bodyPr/>
                    <a:lstStyle/>
                    <a:p>
                      <a:pPr algn="ctr">
                        <a:lnSpc>
                          <a:spcPct val="107000"/>
                        </a:lnSpc>
                        <a:spcAft>
                          <a:spcPts val="0"/>
                        </a:spcAft>
                      </a:pPr>
                      <a:r>
                        <a:rPr lang="es-CR" sz="1700" dirty="0">
                          <a:effectLst/>
                        </a:rPr>
                        <a:t>Puerto Barrios </a:t>
                      </a:r>
                    </a:p>
                    <a:p>
                      <a:pPr algn="ctr">
                        <a:lnSpc>
                          <a:spcPct val="107000"/>
                        </a:lnSpc>
                        <a:spcAft>
                          <a:spcPts val="0"/>
                        </a:spcAft>
                      </a:pPr>
                      <a:r>
                        <a:rPr lang="es-CR" sz="1700" dirty="0">
                          <a:effectLst/>
                        </a:rPr>
                        <a:t>(Guatemala)</a:t>
                      </a:r>
                      <a:endParaRPr lang="es-CR" sz="1700" dirty="0">
                        <a:solidFill>
                          <a:schemeClr val="accent6">
                            <a:lumMod val="75000"/>
                          </a:schemeClr>
                        </a:solidFill>
                        <a:effectLst/>
                        <a:latin typeface="Calibri"/>
                        <a:ea typeface="Calibri"/>
                        <a:cs typeface="Times New Roman"/>
                      </a:endParaRPr>
                    </a:p>
                  </a:txBody>
                  <a:tcPr marL="68588" marR="68588" marT="0" marB="0" anchor="ctr"/>
                </a:tc>
                <a:tc>
                  <a:txBody>
                    <a:bodyPr/>
                    <a:lstStyle/>
                    <a:p>
                      <a:pPr marL="0" algn="ctr" defTabSz="914400" rtl="0" eaLnBrk="1" fontAlgn="t" latinLnBrk="0" hangingPunct="1">
                        <a:lnSpc>
                          <a:spcPct val="107000"/>
                        </a:lnSpc>
                        <a:spcAft>
                          <a:spcPts val="0"/>
                        </a:spcAft>
                      </a:pPr>
                      <a:r>
                        <a:rPr lang="es-CR" sz="1800" kern="1200" dirty="0">
                          <a:effectLst/>
                        </a:rPr>
                        <a:t>1292 km²</a:t>
                      </a:r>
                      <a:endParaRPr lang="es-CR" sz="1800" b="0" kern="1200" dirty="0">
                        <a:solidFill>
                          <a:schemeClr val="accent6">
                            <a:lumMod val="75000"/>
                          </a:schemeClr>
                        </a:solidFill>
                        <a:effectLst/>
                        <a:latin typeface="+mn-lt"/>
                        <a:ea typeface="+mn-ea"/>
                        <a:cs typeface="+mn-cs"/>
                      </a:endParaRPr>
                    </a:p>
                  </a:txBody>
                  <a:tcPr marL="68588" marR="68588" marT="0" marB="0" anchor="ctr"/>
                </a:tc>
                <a:tc>
                  <a:txBody>
                    <a:bodyPr/>
                    <a:lstStyle/>
                    <a:p>
                      <a:pPr algn="ctr" fontAlgn="t"/>
                      <a:br>
                        <a:rPr lang="es-CR" sz="1800" kern="1200" dirty="0">
                          <a:effectLst/>
                        </a:rPr>
                      </a:br>
                      <a:r>
                        <a:rPr lang="es-CR" sz="1800" kern="1200" dirty="0">
                          <a:effectLst/>
                        </a:rPr>
                        <a:t>106 922</a:t>
                      </a:r>
                      <a:endParaRPr lang="es-CR" sz="1800" b="0" kern="1200" dirty="0">
                        <a:solidFill>
                          <a:schemeClr val="accent6">
                            <a:lumMod val="75000"/>
                          </a:schemeClr>
                        </a:solidFill>
                        <a:effectLst/>
                        <a:latin typeface="+mn-lt"/>
                        <a:ea typeface="+mn-ea"/>
                        <a:cs typeface="+mn-cs"/>
                      </a:endParaRPr>
                    </a:p>
                  </a:txBody>
                  <a:tcPr marL="76208" marR="76208" marT="76203" marB="76203" anchor="ctr"/>
                </a:tc>
                <a:extLst>
                  <a:ext uri="{0D108BD9-81ED-4DB2-BD59-A6C34878D82A}">
                    <a16:rowId xmlns:a16="http://schemas.microsoft.com/office/drawing/2014/main" val="10003"/>
                  </a:ext>
                </a:extLst>
              </a:tr>
              <a:tr h="657879">
                <a:tc>
                  <a:txBody>
                    <a:bodyPr/>
                    <a:lstStyle/>
                    <a:p>
                      <a:pPr algn="ctr">
                        <a:lnSpc>
                          <a:spcPct val="107000"/>
                        </a:lnSpc>
                        <a:spcAft>
                          <a:spcPts val="0"/>
                        </a:spcAft>
                      </a:pPr>
                      <a:r>
                        <a:rPr lang="es-CR" sz="1700" dirty="0">
                          <a:effectLst/>
                        </a:rPr>
                        <a:t>Taxisco </a:t>
                      </a:r>
                    </a:p>
                    <a:p>
                      <a:pPr algn="ctr">
                        <a:lnSpc>
                          <a:spcPct val="107000"/>
                        </a:lnSpc>
                        <a:spcAft>
                          <a:spcPts val="0"/>
                        </a:spcAft>
                      </a:pPr>
                      <a:r>
                        <a:rPr lang="es-CR" sz="1700" dirty="0">
                          <a:effectLst/>
                        </a:rPr>
                        <a:t>(Guatemala)</a:t>
                      </a:r>
                      <a:endParaRPr lang="es-CR" sz="1700" dirty="0">
                        <a:solidFill>
                          <a:schemeClr val="accent6">
                            <a:lumMod val="75000"/>
                          </a:schemeClr>
                        </a:solidFill>
                        <a:effectLst/>
                        <a:latin typeface="Calibri"/>
                        <a:ea typeface="Calibri"/>
                        <a:cs typeface="Times New Roman"/>
                      </a:endParaRPr>
                    </a:p>
                  </a:txBody>
                  <a:tcPr marL="68588" marR="68588" marT="0" marB="0" anchor="ctr"/>
                </a:tc>
                <a:tc>
                  <a:txBody>
                    <a:bodyPr/>
                    <a:lstStyle/>
                    <a:p>
                      <a:pPr algn="ctr" fontAlgn="t"/>
                      <a:br>
                        <a:rPr lang="es-CR" sz="1800" kern="1200" dirty="0">
                          <a:effectLst/>
                        </a:rPr>
                      </a:br>
                      <a:r>
                        <a:rPr lang="es-CR" sz="1800" kern="1200" dirty="0">
                          <a:effectLst/>
                        </a:rPr>
                        <a:t>428 km²</a:t>
                      </a:r>
                      <a:endParaRPr lang="es-CR" sz="1800" b="0" kern="1200" dirty="0">
                        <a:solidFill>
                          <a:schemeClr val="accent6">
                            <a:lumMod val="75000"/>
                          </a:schemeClr>
                        </a:solidFill>
                        <a:effectLst/>
                        <a:latin typeface="+mn-lt"/>
                        <a:ea typeface="+mn-ea"/>
                        <a:cs typeface="+mn-cs"/>
                      </a:endParaRPr>
                    </a:p>
                  </a:txBody>
                  <a:tcPr marL="76208" marR="76208" marT="76203" marB="76203" anchor="ctr"/>
                </a:tc>
                <a:tc>
                  <a:txBody>
                    <a:bodyPr/>
                    <a:lstStyle/>
                    <a:p>
                      <a:pPr algn="ctr">
                        <a:lnSpc>
                          <a:spcPct val="107000"/>
                        </a:lnSpc>
                        <a:spcAft>
                          <a:spcPts val="0"/>
                        </a:spcAft>
                      </a:pPr>
                      <a:r>
                        <a:rPr lang="es-CR" sz="1800" kern="1200" dirty="0">
                          <a:effectLst/>
                        </a:rPr>
                        <a:t>22 948</a:t>
                      </a:r>
                      <a:endParaRPr lang="es-CR" sz="1800" b="0" kern="1200" dirty="0">
                        <a:solidFill>
                          <a:schemeClr val="accent6">
                            <a:lumMod val="75000"/>
                          </a:schemeClr>
                        </a:solidFill>
                        <a:effectLst/>
                        <a:latin typeface="+mn-lt"/>
                        <a:ea typeface="+mn-ea"/>
                        <a:cs typeface="+mn-cs"/>
                      </a:endParaRPr>
                    </a:p>
                  </a:txBody>
                  <a:tcPr marL="68588" marR="68588" marT="0" marB="0" anchor="ctr"/>
                </a:tc>
                <a:extLst>
                  <a:ext uri="{0D108BD9-81ED-4DB2-BD59-A6C34878D82A}">
                    <a16:rowId xmlns:a16="http://schemas.microsoft.com/office/drawing/2014/main" val="10004"/>
                  </a:ext>
                </a:extLst>
              </a:tr>
              <a:tr h="507290">
                <a:tc>
                  <a:txBody>
                    <a:bodyPr/>
                    <a:lstStyle/>
                    <a:p>
                      <a:pPr algn="ctr">
                        <a:lnSpc>
                          <a:spcPct val="107000"/>
                        </a:lnSpc>
                        <a:spcAft>
                          <a:spcPts val="0"/>
                        </a:spcAft>
                      </a:pPr>
                      <a:r>
                        <a:rPr lang="es-CR" sz="1700" dirty="0">
                          <a:effectLst/>
                        </a:rPr>
                        <a:t>Limón</a:t>
                      </a:r>
                    </a:p>
                    <a:p>
                      <a:pPr algn="ctr">
                        <a:lnSpc>
                          <a:spcPct val="107000"/>
                        </a:lnSpc>
                        <a:spcAft>
                          <a:spcPts val="0"/>
                        </a:spcAft>
                      </a:pPr>
                      <a:r>
                        <a:rPr lang="es-CR" sz="1700" dirty="0">
                          <a:effectLst/>
                        </a:rPr>
                        <a:t> (Costa Rica)</a:t>
                      </a:r>
                      <a:endParaRPr lang="es-CR" sz="1700" dirty="0">
                        <a:solidFill>
                          <a:schemeClr val="accent6">
                            <a:lumMod val="75000"/>
                          </a:schemeClr>
                        </a:solidFill>
                        <a:effectLst/>
                        <a:latin typeface="Calibri"/>
                        <a:ea typeface="Calibri"/>
                        <a:cs typeface="Times New Roman"/>
                      </a:endParaRPr>
                    </a:p>
                  </a:txBody>
                  <a:tcPr marL="68588" marR="68588" marT="0" marB="0" anchor="ctr"/>
                </a:tc>
                <a:tc>
                  <a:txBody>
                    <a:bodyPr/>
                    <a:lstStyle/>
                    <a:p>
                      <a:pPr marL="0" algn="ctr" defTabSz="914400" rtl="0" eaLnBrk="1" fontAlgn="t" latinLnBrk="0" hangingPunct="1">
                        <a:lnSpc>
                          <a:spcPct val="107000"/>
                        </a:lnSpc>
                        <a:spcAft>
                          <a:spcPts val="0"/>
                        </a:spcAft>
                      </a:pPr>
                      <a:r>
                        <a:rPr lang="es-CR" sz="1800" kern="1200" dirty="0">
                          <a:effectLst/>
                        </a:rPr>
                        <a:t>1765,79 km²</a:t>
                      </a:r>
                      <a:endParaRPr lang="es-CR" sz="1800" b="0" kern="1200" dirty="0">
                        <a:solidFill>
                          <a:schemeClr val="accent6">
                            <a:lumMod val="75000"/>
                          </a:schemeClr>
                        </a:solidFill>
                        <a:effectLst/>
                        <a:latin typeface="+mn-lt"/>
                        <a:ea typeface="+mn-ea"/>
                        <a:cs typeface="+mn-cs"/>
                      </a:endParaRPr>
                    </a:p>
                  </a:txBody>
                  <a:tcPr marL="68588" marR="68588" marT="0" marB="0" anchor="ctr"/>
                </a:tc>
                <a:tc>
                  <a:txBody>
                    <a:bodyPr/>
                    <a:lstStyle/>
                    <a:p>
                      <a:pPr algn="ctr">
                        <a:lnSpc>
                          <a:spcPct val="107000"/>
                        </a:lnSpc>
                        <a:spcAft>
                          <a:spcPts val="0"/>
                        </a:spcAft>
                      </a:pPr>
                      <a:r>
                        <a:rPr lang="es-CR" sz="1800" kern="1200" dirty="0">
                          <a:effectLst/>
                        </a:rPr>
                        <a:t>97 661</a:t>
                      </a:r>
                      <a:endParaRPr lang="es-CR" sz="1800" b="0" kern="1200" dirty="0">
                        <a:solidFill>
                          <a:schemeClr val="accent6">
                            <a:lumMod val="75000"/>
                          </a:schemeClr>
                        </a:solidFill>
                        <a:effectLst/>
                        <a:latin typeface="+mn-lt"/>
                        <a:ea typeface="+mn-ea"/>
                        <a:cs typeface="+mn-cs"/>
                      </a:endParaRPr>
                    </a:p>
                  </a:txBody>
                  <a:tcPr marL="68588" marR="68588" marT="0" marB="0" anchor="ctr"/>
                </a:tc>
                <a:extLst>
                  <a:ext uri="{0D108BD9-81ED-4DB2-BD59-A6C34878D82A}">
                    <a16:rowId xmlns:a16="http://schemas.microsoft.com/office/drawing/2014/main" val="10005"/>
                  </a:ext>
                </a:extLst>
              </a:tr>
              <a:tr h="507290">
                <a:tc>
                  <a:txBody>
                    <a:bodyPr/>
                    <a:lstStyle/>
                    <a:p>
                      <a:pPr algn="ctr">
                        <a:lnSpc>
                          <a:spcPct val="107000"/>
                        </a:lnSpc>
                        <a:spcAft>
                          <a:spcPts val="0"/>
                        </a:spcAft>
                      </a:pPr>
                      <a:r>
                        <a:rPr lang="es-CR" sz="1700" dirty="0">
                          <a:effectLst/>
                        </a:rPr>
                        <a:t>Pococí </a:t>
                      </a:r>
                    </a:p>
                    <a:p>
                      <a:pPr algn="ctr">
                        <a:lnSpc>
                          <a:spcPct val="107000"/>
                        </a:lnSpc>
                        <a:spcAft>
                          <a:spcPts val="0"/>
                        </a:spcAft>
                      </a:pPr>
                      <a:r>
                        <a:rPr lang="es-CR" sz="1700" dirty="0">
                          <a:effectLst/>
                        </a:rPr>
                        <a:t>(Costa Rica)</a:t>
                      </a:r>
                      <a:endParaRPr lang="es-CR" sz="1700" dirty="0">
                        <a:solidFill>
                          <a:schemeClr val="accent6">
                            <a:lumMod val="75000"/>
                          </a:schemeClr>
                        </a:solidFill>
                        <a:effectLst/>
                        <a:latin typeface="Calibri"/>
                        <a:ea typeface="Calibri"/>
                        <a:cs typeface="Times New Roman"/>
                      </a:endParaRPr>
                    </a:p>
                  </a:txBody>
                  <a:tcPr marL="68588" marR="68588" marT="0" marB="0" anchor="ctr"/>
                </a:tc>
                <a:tc>
                  <a:txBody>
                    <a:bodyPr/>
                    <a:lstStyle/>
                    <a:p>
                      <a:pPr marL="0" algn="ctr" defTabSz="914400" rtl="0" eaLnBrk="1" fontAlgn="t" latinLnBrk="0" hangingPunct="1">
                        <a:lnSpc>
                          <a:spcPct val="107000"/>
                        </a:lnSpc>
                        <a:spcAft>
                          <a:spcPts val="0"/>
                        </a:spcAft>
                      </a:pPr>
                      <a:r>
                        <a:rPr lang="es-CR" sz="1800" kern="1200" dirty="0">
                          <a:effectLst/>
                        </a:rPr>
                        <a:t>2403,49 km²</a:t>
                      </a:r>
                      <a:endParaRPr lang="es-CR" sz="1800" b="0" kern="1200" dirty="0">
                        <a:solidFill>
                          <a:schemeClr val="accent6">
                            <a:lumMod val="75000"/>
                          </a:schemeClr>
                        </a:solidFill>
                        <a:effectLst/>
                        <a:latin typeface="+mn-lt"/>
                        <a:ea typeface="+mn-ea"/>
                        <a:cs typeface="+mn-cs"/>
                      </a:endParaRPr>
                    </a:p>
                  </a:txBody>
                  <a:tcPr marL="68588" marR="68588" marT="0" marB="0" anchor="ctr"/>
                </a:tc>
                <a:tc>
                  <a:txBody>
                    <a:bodyPr/>
                    <a:lstStyle/>
                    <a:p>
                      <a:pPr algn="ctr">
                        <a:lnSpc>
                          <a:spcPct val="107000"/>
                        </a:lnSpc>
                        <a:spcAft>
                          <a:spcPts val="0"/>
                        </a:spcAft>
                      </a:pPr>
                      <a:r>
                        <a:rPr lang="es-CR" sz="1800" kern="1200" dirty="0">
                          <a:effectLst/>
                        </a:rPr>
                        <a:t>137</a:t>
                      </a:r>
                      <a:r>
                        <a:rPr lang="es-CR" sz="1800" kern="1200" baseline="0" dirty="0">
                          <a:effectLst/>
                        </a:rPr>
                        <a:t> </a:t>
                      </a:r>
                      <a:r>
                        <a:rPr lang="es-CR" sz="1800" kern="1200" dirty="0">
                          <a:effectLst/>
                        </a:rPr>
                        <a:t>809</a:t>
                      </a:r>
                      <a:endParaRPr lang="es-CR" sz="1800" b="0" kern="1200" dirty="0">
                        <a:solidFill>
                          <a:schemeClr val="accent6">
                            <a:lumMod val="75000"/>
                          </a:schemeClr>
                        </a:solidFill>
                        <a:effectLst/>
                        <a:latin typeface="+mn-lt"/>
                        <a:ea typeface="+mn-ea"/>
                        <a:cs typeface="+mn-cs"/>
                      </a:endParaRPr>
                    </a:p>
                  </a:txBody>
                  <a:tcPr marL="68588" marR="68588" marT="0" marB="0" anchor="ctr"/>
                </a:tc>
                <a:extLst>
                  <a:ext uri="{0D108BD9-81ED-4DB2-BD59-A6C34878D82A}">
                    <a16:rowId xmlns:a16="http://schemas.microsoft.com/office/drawing/2014/main" val="10006"/>
                  </a:ext>
                </a:extLst>
              </a:tr>
              <a:tr h="507290">
                <a:tc>
                  <a:txBody>
                    <a:bodyPr/>
                    <a:lstStyle/>
                    <a:p>
                      <a:pPr algn="ctr">
                        <a:lnSpc>
                          <a:spcPct val="107000"/>
                        </a:lnSpc>
                        <a:spcAft>
                          <a:spcPts val="0"/>
                        </a:spcAft>
                      </a:pPr>
                      <a:r>
                        <a:rPr lang="es-CR" sz="1700" dirty="0">
                          <a:effectLst/>
                        </a:rPr>
                        <a:t>Pinogana </a:t>
                      </a:r>
                    </a:p>
                    <a:p>
                      <a:pPr algn="ctr">
                        <a:lnSpc>
                          <a:spcPct val="107000"/>
                        </a:lnSpc>
                        <a:spcAft>
                          <a:spcPts val="0"/>
                        </a:spcAft>
                      </a:pPr>
                      <a:r>
                        <a:rPr lang="es-CR" sz="1700" dirty="0">
                          <a:effectLst/>
                        </a:rPr>
                        <a:t>(Panamá)</a:t>
                      </a:r>
                      <a:endParaRPr lang="es-CR" sz="1700" dirty="0">
                        <a:solidFill>
                          <a:schemeClr val="accent6">
                            <a:lumMod val="75000"/>
                          </a:schemeClr>
                        </a:solidFill>
                        <a:effectLst/>
                        <a:latin typeface="Calibri"/>
                        <a:ea typeface="Calibri"/>
                        <a:cs typeface="Times New Roman"/>
                      </a:endParaRPr>
                    </a:p>
                  </a:txBody>
                  <a:tcPr marL="68588" marR="68588" marT="0" marB="0" anchor="ctr"/>
                </a:tc>
                <a:tc>
                  <a:txBody>
                    <a:bodyPr/>
                    <a:lstStyle/>
                    <a:p>
                      <a:pPr marL="0" algn="ctr" defTabSz="914400" rtl="0" eaLnBrk="1" fontAlgn="t" latinLnBrk="0" hangingPunct="1">
                        <a:lnSpc>
                          <a:spcPct val="107000"/>
                        </a:lnSpc>
                        <a:spcAft>
                          <a:spcPts val="0"/>
                        </a:spcAft>
                      </a:pPr>
                      <a:r>
                        <a:rPr lang="es-CR" sz="1800" kern="1200" dirty="0">
                          <a:effectLst/>
                        </a:rPr>
                        <a:t>4901.4 km²</a:t>
                      </a:r>
                      <a:endParaRPr lang="es-CR" sz="1800" b="0" kern="1200" dirty="0">
                        <a:solidFill>
                          <a:schemeClr val="accent6">
                            <a:lumMod val="75000"/>
                          </a:schemeClr>
                        </a:solidFill>
                        <a:effectLst/>
                        <a:latin typeface="+mn-lt"/>
                        <a:ea typeface="+mn-ea"/>
                        <a:cs typeface="+mn-cs"/>
                      </a:endParaRPr>
                    </a:p>
                  </a:txBody>
                  <a:tcPr marL="68588" marR="68588" marT="0" marB="0" anchor="ctr"/>
                </a:tc>
                <a:tc>
                  <a:txBody>
                    <a:bodyPr/>
                    <a:lstStyle/>
                    <a:p>
                      <a:pPr algn="ctr">
                        <a:lnSpc>
                          <a:spcPct val="107000"/>
                        </a:lnSpc>
                        <a:spcAft>
                          <a:spcPts val="0"/>
                        </a:spcAft>
                      </a:pPr>
                      <a:r>
                        <a:rPr lang="es-CR" sz="1800" kern="1200" dirty="0">
                          <a:effectLst/>
                        </a:rPr>
                        <a:t>18 268</a:t>
                      </a:r>
                      <a:endParaRPr lang="es-CR" sz="1800" b="0" kern="1200" dirty="0">
                        <a:solidFill>
                          <a:schemeClr val="accent6">
                            <a:lumMod val="75000"/>
                          </a:schemeClr>
                        </a:solidFill>
                        <a:effectLst/>
                        <a:latin typeface="+mn-lt"/>
                        <a:ea typeface="+mn-ea"/>
                        <a:cs typeface="+mn-cs"/>
                      </a:endParaRPr>
                    </a:p>
                  </a:txBody>
                  <a:tcPr marL="68588" marR="68588" marT="0" marB="0" anchor="ctr"/>
                </a:tc>
                <a:extLst>
                  <a:ext uri="{0D108BD9-81ED-4DB2-BD59-A6C34878D82A}">
                    <a16:rowId xmlns:a16="http://schemas.microsoft.com/office/drawing/2014/main" val="10007"/>
                  </a:ext>
                </a:extLst>
              </a:tr>
              <a:tr h="393658">
                <a:tc>
                  <a:txBody>
                    <a:bodyPr/>
                    <a:lstStyle/>
                    <a:p>
                      <a:pPr algn="ctr">
                        <a:lnSpc>
                          <a:spcPct val="107000"/>
                        </a:lnSpc>
                        <a:spcAft>
                          <a:spcPts val="0"/>
                        </a:spcAft>
                      </a:pPr>
                      <a:r>
                        <a:rPr lang="es-CR" sz="1700" dirty="0">
                          <a:effectLst/>
                        </a:rPr>
                        <a:t>Antón </a:t>
                      </a:r>
                    </a:p>
                    <a:p>
                      <a:pPr algn="ctr">
                        <a:lnSpc>
                          <a:spcPct val="107000"/>
                        </a:lnSpc>
                        <a:spcAft>
                          <a:spcPts val="0"/>
                        </a:spcAft>
                      </a:pPr>
                      <a:r>
                        <a:rPr lang="es-CR" sz="1700" dirty="0">
                          <a:effectLst/>
                        </a:rPr>
                        <a:t>(Panamá)</a:t>
                      </a:r>
                      <a:endParaRPr lang="es-CR" sz="1700" dirty="0">
                        <a:solidFill>
                          <a:schemeClr val="accent6">
                            <a:lumMod val="75000"/>
                          </a:schemeClr>
                        </a:solidFill>
                        <a:effectLst/>
                        <a:latin typeface="Calibri"/>
                        <a:ea typeface="Calibri"/>
                        <a:cs typeface="Times New Roman"/>
                      </a:endParaRPr>
                    </a:p>
                  </a:txBody>
                  <a:tcPr marL="68588" marR="68588" marT="0" marB="0" anchor="ctr"/>
                </a:tc>
                <a:tc>
                  <a:txBody>
                    <a:bodyPr/>
                    <a:lstStyle/>
                    <a:p>
                      <a:pPr marL="0" algn="ctr" defTabSz="914400" rtl="0" eaLnBrk="1" fontAlgn="t" latinLnBrk="0" hangingPunct="1">
                        <a:lnSpc>
                          <a:spcPct val="107000"/>
                        </a:lnSpc>
                        <a:spcAft>
                          <a:spcPts val="0"/>
                        </a:spcAft>
                      </a:pPr>
                      <a:r>
                        <a:rPr lang="es-CR" sz="1800" kern="1200" dirty="0">
                          <a:effectLst/>
                        </a:rPr>
                        <a:t>106,3 km²</a:t>
                      </a:r>
                      <a:endParaRPr lang="es-CR" sz="1800" b="0" kern="1200" dirty="0">
                        <a:solidFill>
                          <a:schemeClr val="accent6">
                            <a:lumMod val="75000"/>
                          </a:schemeClr>
                        </a:solidFill>
                        <a:effectLst/>
                        <a:latin typeface="+mn-lt"/>
                        <a:ea typeface="+mn-ea"/>
                        <a:cs typeface="+mn-cs"/>
                      </a:endParaRPr>
                    </a:p>
                  </a:txBody>
                  <a:tcPr marL="68588" marR="68588" marT="0" marB="0" anchor="ctr"/>
                </a:tc>
                <a:tc>
                  <a:txBody>
                    <a:bodyPr/>
                    <a:lstStyle/>
                    <a:p>
                      <a:pPr algn="ctr">
                        <a:lnSpc>
                          <a:spcPct val="107000"/>
                        </a:lnSpc>
                        <a:spcAft>
                          <a:spcPts val="0"/>
                        </a:spcAft>
                      </a:pPr>
                      <a:r>
                        <a:rPr lang="es-CR" sz="1800" kern="1200" dirty="0">
                          <a:effectLst/>
                        </a:rPr>
                        <a:t>9 790</a:t>
                      </a:r>
                      <a:endParaRPr lang="es-CR" sz="1800" b="0" kern="1200" dirty="0">
                        <a:solidFill>
                          <a:schemeClr val="accent6">
                            <a:lumMod val="75000"/>
                          </a:schemeClr>
                        </a:solidFill>
                        <a:effectLst/>
                        <a:latin typeface="+mn-lt"/>
                        <a:ea typeface="+mn-ea"/>
                        <a:cs typeface="+mn-cs"/>
                      </a:endParaRPr>
                    </a:p>
                  </a:txBody>
                  <a:tcPr marL="68588" marR="68588" marT="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CR" altLang="es-CR"/>
              <a:t>SOCIOS</a:t>
            </a:r>
          </a:p>
        </p:txBody>
      </p:sp>
      <p:graphicFrame>
        <p:nvGraphicFramePr>
          <p:cNvPr id="6" name="5 Marcador de contenido"/>
          <p:cNvGraphicFramePr>
            <a:graphicFrameLocks noGrp="1"/>
          </p:cNvGraphicFramePr>
          <p:nvPr>
            <p:ph idx="1"/>
          </p:nvPr>
        </p:nvGraphicFramePr>
        <p:xfrm>
          <a:off x="685800" y="260648"/>
          <a:ext cx="9286800" cy="5835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COMURES LOGO"/>
          <p:cNvPicPr>
            <a:picLocks noChangeAspect="1" noChangeArrowheads="1"/>
          </p:cNvPicPr>
          <p:nvPr/>
        </p:nvPicPr>
        <p:blipFill>
          <a:blip r:embed="rId7">
            <a:clrChange>
              <a:clrFrom>
                <a:srgbClr val="FFFFFE"/>
              </a:clrFrom>
              <a:clrTo>
                <a:srgbClr val="FFFFFE">
                  <a:alpha val="0"/>
                </a:srgbClr>
              </a:clrTo>
            </a:clrChange>
          </a:blip>
          <a:srcRect/>
          <a:stretch>
            <a:fillRect/>
          </a:stretch>
        </p:blipFill>
        <p:spPr bwMode="auto">
          <a:xfrm>
            <a:off x="2760663" y="2662238"/>
            <a:ext cx="2573337" cy="1044575"/>
          </a:xfrm>
          <a:prstGeom prst="rect">
            <a:avLst/>
          </a:prstGeom>
          <a:noFill/>
          <a:ln w="9525">
            <a:noFill/>
            <a:miter lim="800000"/>
            <a:headEnd/>
            <a:tailEnd/>
          </a:ln>
        </p:spPr>
      </p:pic>
      <p:pic>
        <p:nvPicPr>
          <p:cNvPr id="7" name="Picture 2" descr="Resultado de imagen para ANAM LOGO"/>
          <p:cNvPicPr>
            <a:picLocks noChangeAspect="1" noChangeArrowheads="1"/>
          </p:cNvPicPr>
          <p:nvPr/>
        </p:nvPicPr>
        <p:blipFill>
          <a:blip r:embed="rId8"/>
          <a:srcRect/>
          <a:stretch>
            <a:fillRect/>
          </a:stretch>
        </p:blipFill>
        <p:spPr bwMode="auto">
          <a:xfrm>
            <a:off x="4360863" y="3665538"/>
            <a:ext cx="1871662" cy="1803400"/>
          </a:xfrm>
          <a:prstGeom prst="rect">
            <a:avLst/>
          </a:prstGeom>
          <a:noFill/>
          <a:ln w="9525">
            <a:noFill/>
            <a:miter lim="800000"/>
            <a:headEnd/>
            <a:tailEnd/>
          </a:ln>
        </p:spPr>
      </p:pic>
      <p:pic>
        <p:nvPicPr>
          <p:cNvPr id="8" name="3 Marcador de contenido"/>
          <p:cNvPicPr>
            <a:picLocks noChangeAspect="1"/>
          </p:cNvPicPr>
          <p:nvPr/>
        </p:nvPicPr>
        <p:blipFill>
          <a:blip r:embed="rId9"/>
          <a:srcRect/>
          <a:stretch>
            <a:fillRect/>
          </a:stretch>
        </p:blipFill>
        <p:spPr bwMode="auto">
          <a:xfrm>
            <a:off x="5795963" y="2073275"/>
            <a:ext cx="1930400" cy="1892300"/>
          </a:xfrm>
          <a:prstGeom prst="rect">
            <a:avLst/>
          </a:prstGeom>
          <a:noFill/>
          <a:ln w="9525">
            <a:noFill/>
            <a:miter lim="800000"/>
            <a:headEnd/>
            <a:tailEnd/>
          </a:ln>
        </p:spPr>
      </p:pic>
      <p:pic>
        <p:nvPicPr>
          <p:cNvPr id="9" name="Picture 4" descr="Resultado de imagen para UNGL LOGO"/>
          <p:cNvPicPr>
            <a:picLocks noChangeAspect="1" noChangeArrowheads="1"/>
          </p:cNvPicPr>
          <p:nvPr/>
        </p:nvPicPr>
        <p:blipFill>
          <a:blip r:embed="rId10"/>
          <a:srcRect/>
          <a:stretch>
            <a:fillRect/>
          </a:stretch>
        </p:blipFill>
        <p:spPr bwMode="auto">
          <a:xfrm>
            <a:off x="4606925" y="771525"/>
            <a:ext cx="1558925" cy="179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7950" y="-387350"/>
            <a:ext cx="6562725" cy="1371600"/>
          </a:xfrm>
        </p:spPr>
        <p:txBody>
          <a:bodyPr/>
          <a:lstStyle/>
          <a:p>
            <a:pPr algn="ctr" eaLnBrk="1" hangingPunct="1">
              <a:defRPr/>
            </a:pPr>
            <a:r>
              <a:rPr lang="es-CR" dirty="0"/>
              <a:t>Conclusiones</a:t>
            </a:r>
          </a:p>
        </p:txBody>
      </p:sp>
      <p:sp>
        <p:nvSpPr>
          <p:cNvPr id="26627" name="2 Marcador de contenido"/>
          <p:cNvSpPr>
            <a:spLocks noGrp="1"/>
          </p:cNvSpPr>
          <p:nvPr>
            <p:ph idx="1"/>
          </p:nvPr>
        </p:nvSpPr>
        <p:spPr>
          <a:xfrm>
            <a:off x="539750" y="981075"/>
            <a:ext cx="8240713" cy="5688013"/>
          </a:xfrm>
        </p:spPr>
        <p:txBody>
          <a:bodyPr/>
          <a:lstStyle/>
          <a:p>
            <a:pPr marL="285750" indent="-285750">
              <a:buFont typeface="Arial" pitchFamily="34" charset="0"/>
              <a:buChar char="•"/>
              <a:defRPr/>
            </a:pPr>
            <a:endParaRPr lang="es-CR" sz="1800" b="0" dirty="0">
              <a:cs typeface="Arial" pitchFamily="34" charset="0"/>
            </a:endParaRPr>
          </a:p>
          <a:p>
            <a:pPr marL="285750" indent="-285750">
              <a:buFont typeface="Arial" pitchFamily="34" charset="0"/>
              <a:buChar char="•"/>
              <a:defRPr/>
            </a:pPr>
            <a:r>
              <a:rPr lang="es-CR" sz="1600" b="0" dirty="0">
                <a:cs typeface="Arial" pitchFamily="34" charset="0"/>
              </a:rPr>
              <a:t>Nueva Gestión Pública.</a:t>
            </a:r>
          </a:p>
          <a:p>
            <a:pPr marL="285750" indent="-285750">
              <a:buFont typeface="Arial" pitchFamily="34" charset="0"/>
              <a:buChar char="•"/>
              <a:defRPr/>
            </a:pPr>
            <a:r>
              <a:rPr lang="es-CR" sz="1600" b="0" dirty="0">
                <a:cs typeface="Arial" pitchFamily="34" charset="0"/>
              </a:rPr>
              <a:t>Ciudadanía informada, motivada y participada: Dialogo social.</a:t>
            </a:r>
          </a:p>
          <a:p>
            <a:pPr marL="285750" indent="-285750">
              <a:buFont typeface="Arial" pitchFamily="34" charset="0"/>
              <a:buChar char="•"/>
              <a:defRPr/>
            </a:pPr>
            <a:r>
              <a:rPr lang="es-CR" sz="1600" b="0" dirty="0">
                <a:cs typeface="Arial" pitchFamily="34" charset="0"/>
              </a:rPr>
              <a:t>Sector Privado comprometido: Disposición política, legal, social y ambiental hacia las APP.</a:t>
            </a:r>
          </a:p>
          <a:p>
            <a:pPr marL="285750" indent="-285750">
              <a:buFont typeface="Arial" pitchFamily="34" charset="0"/>
              <a:buChar char="•"/>
              <a:defRPr/>
            </a:pPr>
            <a:r>
              <a:rPr lang="es-CR" sz="1600" b="0" dirty="0">
                <a:cs typeface="Arial" pitchFamily="34" charset="0"/>
              </a:rPr>
              <a:t>Disciplina fiscal.</a:t>
            </a:r>
          </a:p>
          <a:p>
            <a:pPr marL="285750" indent="-285750">
              <a:buFont typeface="Arial" pitchFamily="34" charset="0"/>
              <a:buChar char="•"/>
              <a:defRPr/>
            </a:pPr>
            <a:r>
              <a:rPr lang="es-CR" sz="1600" b="0" dirty="0">
                <a:cs typeface="Arial" pitchFamily="34" charset="0"/>
              </a:rPr>
              <a:t>Ordenamiento territorial </a:t>
            </a:r>
          </a:p>
          <a:p>
            <a:pPr marL="285750" indent="-285750">
              <a:buFont typeface="Arial" pitchFamily="34" charset="0"/>
              <a:buChar char="•"/>
              <a:defRPr/>
            </a:pPr>
            <a:r>
              <a:rPr lang="es-CR" sz="1600" b="0" dirty="0">
                <a:cs typeface="Arial" pitchFamily="34" charset="0"/>
              </a:rPr>
              <a:t>Planes de desarrollo más allá del ciclo político electoral.</a:t>
            </a:r>
          </a:p>
          <a:p>
            <a:pPr marL="285750" indent="-285750">
              <a:buFont typeface="Arial" pitchFamily="34" charset="0"/>
              <a:buChar char="•"/>
              <a:defRPr/>
            </a:pPr>
            <a:r>
              <a:rPr lang="es-CR" sz="1600" b="0" dirty="0">
                <a:cs typeface="Arial" pitchFamily="34" charset="0"/>
              </a:rPr>
              <a:t>Liderazgo de la Alcaldía sobre bases </a:t>
            </a:r>
            <a:r>
              <a:rPr lang="es-CR" sz="1600" b="0" dirty="0" err="1">
                <a:cs typeface="Arial" pitchFamily="34" charset="0"/>
              </a:rPr>
              <a:t>programticas</a:t>
            </a:r>
            <a:r>
              <a:rPr lang="es-CR" sz="1600" b="0" dirty="0">
                <a:cs typeface="Arial" pitchFamily="34" charset="0"/>
              </a:rPr>
              <a:t>.</a:t>
            </a:r>
          </a:p>
          <a:p>
            <a:pPr marL="285750" indent="-285750">
              <a:buFont typeface="Arial" pitchFamily="34" charset="0"/>
              <a:buChar char="•"/>
              <a:defRPr/>
            </a:pPr>
            <a:r>
              <a:rPr lang="es-CR" sz="1600" b="0" dirty="0">
                <a:cs typeface="Arial" pitchFamily="34" charset="0"/>
              </a:rPr>
              <a:t>Acuerdos mayoritarios firmes e irrevocables.</a:t>
            </a:r>
          </a:p>
          <a:p>
            <a:pPr marL="285750" indent="-285750">
              <a:buFont typeface="Arial" pitchFamily="34" charset="0"/>
              <a:buChar char="•"/>
              <a:defRPr/>
            </a:pPr>
            <a:r>
              <a:rPr lang="es-CR" sz="1600" b="0" dirty="0">
                <a:cs typeface="Arial" pitchFamily="34" charset="0"/>
              </a:rPr>
              <a:t>Desarrollar capacidad de endeudamiento.</a:t>
            </a:r>
          </a:p>
          <a:p>
            <a:pPr marL="285750" indent="-285750">
              <a:buFont typeface="Arial" pitchFamily="34" charset="0"/>
              <a:buChar char="•"/>
              <a:defRPr/>
            </a:pPr>
            <a:r>
              <a:rPr lang="es-CR" sz="1600" b="0" dirty="0">
                <a:cs typeface="Arial" pitchFamily="34" charset="0"/>
              </a:rPr>
              <a:t>Capacidad de certificación de procesos.</a:t>
            </a:r>
          </a:p>
          <a:p>
            <a:pPr marL="285750" indent="-285750">
              <a:buFont typeface="Arial" pitchFamily="34" charset="0"/>
              <a:buChar char="•"/>
              <a:defRPr/>
            </a:pPr>
            <a:r>
              <a:rPr lang="es-CR" sz="1600" b="0" dirty="0">
                <a:cs typeface="Arial" pitchFamily="34" charset="0"/>
              </a:rPr>
              <a:t>Portafolio de Proyectos.</a:t>
            </a:r>
          </a:p>
          <a:p>
            <a:pPr marL="285750" indent="-285750">
              <a:buFont typeface="Arial" pitchFamily="34" charset="0"/>
              <a:buChar char="•"/>
              <a:defRPr/>
            </a:pPr>
            <a:r>
              <a:rPr lang="es-CR" sz="1600" b="0" dirty="0">
                <a:cs typeface="Arial" pitchFamily="34" charset="0"/>
              </a:rPr>
              <a:t>Proyectos </a:t>
            </a:r>
            <a:r>
              <a:rPr lang="es-CR" sz="1600" b="0" dirty="0" err="1">
                <a:cs typeface="Arial" pitchFamily="34" charset="0"/>
              </a:rPr>
              <a:t>banqueables</a:t>
            </a:r>
            <a:r>
              <a:rPr lang="es-CR" sz="1600" b="0" dirty="0">
                <a:cs typeface="Arial" pitchFamily="34" charset="0"/>
              </a:rPr>
              <a:t>.</a:t>
            </a:r>
          </a:p>
          <a:p>
            <a:pPr marL="285750" indent="-285750">
              <a:buFont typeface="Arial" pitchFamily="34" charset="0"/>
              <a:buChar char="•"/>
              <a:defRPr/>
            </a:pPr>
            <a:r>
              <a:rPr lang="es-CR" sz="1600" b="0" dirty="0">
                <a:cs typeface="Arial" pitchFamily="34" charset="0"/>
              </a:rPr>
              <a:t>Estudios del clima a disposición de la planificación de la </a:t>
            </a:r>
            <a:r>
              <a:rPr lang="es-CR" sz="1600" b="0" dirty="0" err="1">
                <a:cs typeface="Arial" pitchFamily="34" charset="0"/>
              </a:rPr>
              <a:t>infraestura</a:t>
            </a:r>
            <a:r>
              <a:rPr lang="es-CR" sz="1600" b="0" dirty="0">
                <a:cs typeface="Arial" pitchFamily="34" charset="0"/>
              </a:rPr>
              <a:t>.</a:t>
            </a:r>
          </a:p>
          <a:p>
            <a:pPr eaLnBrk="1" hangingPunct="1">
              <a:defRPr/>
            </a:pPr>
            <a:endParaRPr lang="es-CR" altLang="en-US" sz="1800" b="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6"/>
          <p:cNvCxnSpPr/>
          <p:nvPr/>
        </p:nvCxnSpPr>
        <p:spPr>
          <a:xfrm>
            <a:off x="2627313" y="3576638"/>
            <a:ext cx="65166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8916" name="Picture 2" descr="C:\Users\MVillalobos\Dropbox\LOGO PBC.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7950" y="5983288"/>
            <a:ext cx="1574800" cy="874712"/>
          </a:xfrm>
          <a:prstGeom prst="rect">
            <a:avLst/>
          </a:prstGeom>
          <a:noFill/>
          <a:ln w="9525">
            <a:noFill/>
            <a:miter lim="800000"/>
            <a:headEnd/>
            <a:tailEnd/>
          </a:ln>
        </p:spPr>
      </p:pic>
      <p:sp>
        <p:nvSpPr>
          <p:cNvPr id="38919" name="Rectangle 1"/>
          <p:cNvSpPr>
            <a:spLocks noChangeArrowheads="1"/>
          </p:cNvSpPr>
          <p:nvPr/>
        </p:nvSpPr>
        <p:spPr bwMode="auto">
          <a:xfrm>
            <a:off x="2825750" y="3644900"/>
            <a:ext cx="6318250" cy="460375"/>
          </a:xfrm>
          <a:prstGeom prst="rect">
            <a:avLst/>
          </a:prstGeom>
          <a:noFill/>
          <a:ln w="9525">
            <a:noFill/>
            <a:miter lim="800000"/>
            <a:headEnd/>
            <a:tailEnd/>
          </a:ln>
        </p:spPr>
        <p:txBody>
          <a:bodyPr>
            <a:spAutoFit/>
          </a:bodyPr>
          <a:lstStyle/>
          <a:p>
            <a:pPr algn="r"/>
            <a:r>
              <a:rPr lang="es-MX" altLang="en-US" b="1">
                <a:solidFill>
                  <a:schemeClr val="bg1"/>
                </a:solidFill>
                <a:latin typeface="Calibri" pitchFamily="34" charset="0"/>
              </a:rPr>
              <a:t>Ricardo Sancho Chavarría </a:t>
            </a:r>
            <a:endParaRPr lang="en-US" altLang="es-CR"/>
          </a:p>
        </p:txBody>
      </p:sp>
      <p:sp>
        <p:nvSpPr>
          <p:cNvPr id="8" name="7 Rectángulo"/>
          <p:cNvSpPr/>
          <p:nvPr/>
        </p:nvSpPr>
        <p:spPr>
          <a:xfrm>
            <a:off x="2643174" y="1785926"/>
            <a:ext cx="6357982" cy="830997"/>
          </a:xfrm>
          <a:prstGeom prst="rect">
            <a:avLst/>
          </a:prstGeom>
        </p:spPr>
        <p:txBody>
          <a:bodyPr wrap="square">
            <a:spAutoFit/>
          </a:bodyPr>
          <a:lstStyle/>
          <a:p>
            <a:r>
              <a:rPr lang="es-CR" dirty="0">
                <a:solidFill>
                  <a:schemeClr val="bg1"/>
                </a:solidFill>
              </a:rPr>
              <a:t>INFRAESTRUCTURA Y ESTRATEGIAS DE BLINDAJE CLIMÁTICO LOCAL</a:t>
            </a:r>
          </a:p>
        </p:txBody>
      </p:sp>
      <p:sp>
        <p:nvSpPr>
          <p:cNvPr id="9" name="8 Rectángulo"/>
          <p:cNvSpPr/>
          <p:nvPr/>
        </p:nvSpPr>
        <p:spPr>
          <a:xfrm>
            <a:off x="2714612" y="6000768"/>
            <a:ext cx="6429388" cy="1077218"/>
          </a:xfrm>
          <a:prstGeom prst="rect">
            <a:avLst/>
          </a:prstGeom>
        </p:spPr>
        <p:txBody>
          <a:bodyPr wrap="square">
            <a:spAutoFit/>
          </a:bodyPr>
          <a:lstStyle/>
          <a:p>
            <a:r>
              <a:rPr lang="es-CR" sz="1600" dirty="0">
                <a:solidFill>
                  <a:schemeClr val="bg1"/>
                </a:solidFill>
              </a:rPr>
              <a:t>XXIX Conferencia Interamericana de Alcaldes y Autoridades Locales</a:t>
            </a:r>
          </a:p>
          <a:p>
            <a:r>
              <a:rPr lang="es-CR" sz="1600" dirty="0">
                <a:solidFill>
                  <a:schemeClr val="bg1"/>
                </a:solidFill>
              </a:rPr>
              <a:t>Miami, Florida, del 11 al 14 de Junio 2018</a:t>
            </a:r>
          </a:p>
          <a:p>
            <a:endParaRPr lang="es-CR" sz="1600" dirty="0">
              <a:solidFill>
                <a:schemeClr val="bg1"/>
              </a:solidFill>
            </a:endParaRPr>
          </a:p>
          <a:p>
            <a:endParaRPr lang="es-CR" sz="1600" dirty="0">
              <a:solidFill>
                <a:schemeClr val="bg1"/>
              </a:solidFill>
            </a:endParaRPr>
          </a:p>
        </p:txBody>
      </p:sp>
      <p:pic>
        <p:nvPicPr>
          <p:cNvPr id="10" name="Picture 2" descr="Resultado de imagen para logo fiu"/>
          <p:cNvPicPr>
            <a:picLocks noChangeAspect="1" noChangeArrowheads="1"/>
          </p:cNvPicPr>
          <p:nvPr/>
        </p:nvPicPr>
        <p:blipFill>
          <a:blip r:embed="rId3" cstate="print"/>
          <a:srcRect/>
          <a:stretch>
            <a:fillRect/>
          </a:stretch>
        </p:blipFill>
        <p:spPr bwMode="auto">
          <a:xfrm>
            <a:off x="1" y="3643314"/>
            <a:ext cx="1785918" cy="357190"/>
          </a:xfrm>
          <a:prstGeom prst="rect">
            <a:avLst/>
          </a:prstGeom>
          <a:noFill/>
        </p:spPr>
      </p:pic>
      <p:pic>
        <p:nvPicPr>
          <p:cNvPr id="11" name="Picture 4" descr="Resultado de imagen para logo banco mundial"/>
          <p:cNvPicPr>
            <a:picLocks noChangeAspect="1" noChangeArrowheads="1"/>
          </p:cNvPicPr>
          <p:nvPr/>
        </p:nvPicPr>
        <p:blipFill>
          <a:blip r:embed="rId4" cstate="print"/>
          <a:srcRect/>
          <a:stretch>
            <a:fillRect/>
          </a:stretch>
        </p:blipFill>
        <p:spPr bwMode="auto">
          <a:xfrm>
            <a:off x="142844" y="4572008"/>
            <a:ext cx="1143008" cy="785818"/>
          </a:xfrm>
          <a:prstGeom prst="rect">
            <a:avLst/>
          </a:prstGeom>
          <a:noFill/>
        </p:spPr>
      </p:pic>
      <p:pic>
        <p:nvPicPr>
          <p:cNvPr id="3" name="Picture 2">
            <a:extLst>
              <a:ext uri="{FF2B5EF4-FFF2-40B4-BE49-F238E27FC236}">
                <a16:creationId xmlns:a16="http://schemas.microsoft.com/office/drawing/2014/main" id="{4F3F8122-5872-45AC-BA8A-0289C856E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44" y="2060848"/>
            <a:ext cx="1692852" cy="9570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8613"/>
            <a:ext cx="8147050" cy="1371600"/>
          </a:xfrm>
        </p:spPr>
        <p:txBody>
          <a:bodyPr/>
          <a:lstStyle/>
          <a:p>
            <a:pPr algn="ctr" eaLnBrk="1" hangingPunct="1">
              <a:defRPr/>
            </a:pPr>
            <a:r>
              <a:rPr lang="es-CR" sz="2800" dirty="0">
                <a:solidFill>
                  <a:schemeClr val="bg2">
                    <a:lumMod val="50000"/>
                  </a:schemeClr>
                </a:solidFill>
              </a:rPr>
              <a:t>Otras ciudades precolombinas de América tuvieron elementos de sostenibilidad</a:t>
            </a:r>
          </a:p>
        </p:txBody>
      </p:sp>
      <p:pic>
        <p:nvPicPr>
          <p:cNvPr id="1026" name="Picture 2" descr="C:\Users\Public\Pictures\Sample Pictures\copan imagen mapa.jpg"/>
          <p:cNvPicPr>
            <a:picLocks noGrp="1" noChangeAspect="1" noChangeArrowheads="1"/>
          </p:cNvPicPr>
          <p:nvPr>
            <p:ph sz="half" idx="1"/>
          </p:nvPr>
        </p:nvPicPr>
        <p:blipFill>
          <a:blip r:embed="rId2" cstate="print"/>
          <a:stretch>
            <a:fillRect/>
          </a:stretch>
        </p:blipFill>
        <p:spPr>
          <a:xfrm>
            <a:off x="1292225" y="2160588"/>
            <a:ext cx="1570038" cy="3881437"/>
          </a:xfrm>
        </p:spPr>
        <p:style>
          <a:lnRef idx="2">
            <a:schemeClr val="accent2"/>
          </a:lnRef>
          <a:fillRef idx="1">
            <a:schemeClr val="lt1"/>
          </a:fillRef>
          <a:effectRef idx="0">
            <a:schemeClr val="accent2"/>
          </a:effectRef>
          <a:fontRef idx="minor">
            <a:schemeClr val="dk1"/>
          </a:fontRef>
        </p:style>
      </p:pic>
      <p:pic>
        <p:nvPicPr>
          <p:cNvPr id="1027" name="Picture 3" descr="C:\Users\Public\Pictures\Sample Pictures\tikal.jpg"/>
          <p:cNvPicPr>
            <a:picLocks noGrp="1" noChangeAspect="1" noChangeArrowheads="1"/>
          </p:cNvPicPr>
          <p:nvPr>
            <p:ph sz="half" idx="2"/>
          </p:nvPr>
        </p:nvPicPr>
        <p:blipFill>
          <a:blip r:embed="rId3"/>
          <a:stretch>
            <a:fillRect/>
          </a:stretch>
        </p:blipFill>
        <p:spPr>
          <a:xfrm>
            <a:off x="3817938" y="2922588"/>
            <a:ext cx="3138487" cy="2357437"/>
          </a:xfrm>
        </p:spPr>
        <p:style>
          <a:lnRef idx="2">
            <a:schemeClr val="accent2"/>
          </a:lnRef>
          <a:fillRef idx="1">
            <a:schemeClr val="lt1"/>
          </a:fillRef>
          <a:effectRef idx="0">
            <a:schemeClr val="accent2"/>
          </a:effectRef>
          <a:fontRef idx="minor">
            <a:schemeClr val="dk1"/>
          </a:fontRef>
        </p:style>
      </p:pic>
      <p:sp>
        <p:nvSpPr>
          <p:cNvPr id="8" name="7 Rectángulo"/>
          <p:cNvSpPr/>
          <p:nvPr/>
        </p:nvSpPr>
        <p:spPr>
          <a:xfrm>
            <a:off x="1430338" y="6140450"/>
            <a:ext cx="1279525" cy="27146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R" dirty="0"/>
              <a:t>COPAN</a:t>
            </a:r>
          </a:p>
        </p:txBody>
      </p:sp>
      <p:sp>
        <p:nvSpPr>
          <p:cNvPr id="9" name="8 Rectángulo"/>
          <p:cNvSpPr/>
          <p:nvPr/>
        </p:nvSpPr>
        <p:spPr>
          <a:xfrm>
            <a:off x="4483100" y="6145213"/>
            <a:ext cx="1277938" cy="279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CR" dirty="0"/>
              <a:t>TIKAL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609600"/>
            <a:ext cx="7735888" cy="1182688"/>
          </a:xfrm>
        </p:spPr>
        <p:txBody>
          <a:bodyPr>
            <a:noAutofit/>
          </a:bodyPr>
          <a:lstStyle/>
          <a:p>
            <a:pPr algn="ctr" eaLnBrk="1" hangingPunct="1">
              <a:defRPr/>
            </a:pPr>
            <a:r>
              <a:rPr lang="en-US" sz="2400" dirty="0">
                <a:solidFill>
                  <a:schemeClr val="bg2">
                    <a:lumMod val="50000"/>
                  </a:schemeClr>
                </a:solidFill>
              </a:rPr>
              <a:t>En Costa Rica, Guayabo de Turrialba representa un </a:t>
            </a:r>
            <a:r>
              <a:rPr lang="en-US" sz="2400" dirty="0" err="1">
                <a:solidFill>
                  <a:schemeClr val="bg2">
                    <a:lumMod val="50000"/>
                  </a:schemeClr>
                </a:solidFill>
              </a:rPr>
              <a:t>caso</a:t>
            </a:r>
            <a:r>
              <a:rPr lang="en-US" sz="2400" dirty="0">
                <a:solidFill>
                  <a:schemeClr val="bg2">
                    <a:lumMod val="50000"/>
                  </a:schemeClr>
                </a:solidFill>
              </a:rPr>
              <a:t> de </a:t>
            </a:r>
            <a:r>
              <a:rPr lang="en-US" sz="2400" dirty="0" err="1">
                <a:solidFill>
                  <a:schemeClr val="bg2">
                    <a:lumMod val="50000"/>
                  </a:schemeClr>
                </a:solidFill>
              </a:rPr>
              <a:t>sostenibilidad</a:t>
            </a:r>
            <a:r>
              <a:rPr lang="en-US" sz="2400" dirty="0">
                <a:solidFill>
                  <a:schemeClr val="bg2">
                    <a:lumMod val="50000"/>
                  </a:schemeClr>
                </a:solidFill>
              </a:rPr>
              <a:t> (</a:t>
            </a:r>
            <a:r>
              <a:rPr lang="es-CR" sz="2400" dirty="0">
                <a:solidFill>
                  <a:schemeClr val="bg2">
                    <a:lumMod val="50000"/>
                  </a:schemeClr>
                </a:solidFill>
              </a:rPr>
              <a:t>1000 a.C., hasta 1400 </a:t>
            </a:r>
            <a:r>
              <a:rPr lang="es-CR" sz="2400" dirty="0" err="1">
                <a:solidFill>
                  <a:schemeClr val="bg2">
                    <a:lumMod val="50000"/>
                  </a:schemeClr>
                </a:solidFill>
              </a:rPr>
              <a:t>d.C</a:t>
            </a:r>
            <a:r>
              <a:rPr lang="es-CR" sz="2400" dirty="0">
                <a:solidFill>
                  <a:schemeClr val="bg2">
                    <a:lumMod val="50000"/>
                  </a:schemeClr>
                </a:solidFill>
              </a:rPr>
              <a:t>)</a:t>
            </a:r>
            <a:endParaRPr lang="en-US" sz="2400" dirty="0">
              <a:solidFill>
                <a:schemeClr val="bg2">
                  <a:lumMod val="50000"/>
                </a:schemeClr>
              </a:solidFill>
            </a:endParaRPr>
          </a:p>
        </p:txBody>
      </p:sp>
      <p:sp>
        <p:nvSpPr>
          <p:cNvPr id="12291" name="Content Placeholder 2"/>
          <p:cNvSpPr>
            <a:spLocks noGrp="1"/>
          </p:cNvSpPr>
          <p:nvPr>
            <p:ph sz="half" idx="1"/>
          </p:nvPr>
        </p:nvSpPr>
        <p:spPr>
          <a:xfrm>
            <a:off x="508000" y="2160588"/>
            <a:ext cx="3703638" cy="3881437"/>
          </a:xfrm>
        </p:spPr>
        <p:txBody>
          <a:bodyPr/>
          <a:lstStyle/>
          <a:p>
            <a:pPr eaLnBrk="1" hangingPunct="1"/>
            <a:r>
              <a:rPr lang="es-CR" altLang="en-US" sz="2200" b="0"/>
              <a:t>Acueducto y almacenamiento de agua como base del asentamiento.</a:t>
            </a:r>
          </a:p>
          <a:p>
            <a:pPr eaLnBrk="1" hangingPunct="1"/>
            <a:r>
              <a:rPr lang="es-CR" altLang="en-US" sz="2200" b="0"/>
              <a:t>Ordenamiento del territorio</a:t>
            </a:r>
          </a:p>
          <a:p>
            <a:pPr eaLnBrk="1" hangingPunct="1"/>
            <a:r>
              <a:rPr lang="es-CR" altLang="en-US" sz="2200" b="0"/>
              <a:t>Jerarquía de sitios adaptados a la sostenibilidad ambiental.</a:t>
            </a:r>
          </a:p>
          <a:p>
            <a:pPr eaLnBrk="1" hangingPunct="1"/>
            <a:r>
              <a:rPr lang="es-CR" altLang="en-US" sz="2200" b="0"/>
              <a:t>Zonas de descanso  y esparcimiento.</a:t>
            </a:r>
          </a:p>
          <a:p>
            <a:pPr eaLnBrk="1" hangingPunct="1"/>
            <a:endParaRPr lang="es-CR" altLang="en-US" sz="2200"/>
          </a:p>
          <a:p>
            <a:pPr eaLnBrk="1" hangingPunct="1"/>
            <a:endParaRPr lang="es-CR" altLang="en-US" sz="2200"/>
          </a:p>
        </p:txBody>
      </p:sp>
      <p:pic>
        <p:nvPicPr>
          <p:cNvPr id="12292" name="Content Placeholder 4"/>
          <p:cNvPicPr>
            <a:picLocks noGrp="1" noChangeAspect="1"/>
          </p:cNvPicPr>
          <p:nvPr>
            <p:ph sz="half" idx="2"/>
          </p:nvPr>
        </p:nvPicPr>
        <p:blipFill>
          <a:blip r:embed="rId2"/>
          <a:srcRect/>
          <a:stretch>
            <a:fillRect/>
          </a:stretch>
        </p:blipFill>
        <p:spPr>
          <a:xfrm>
            <a:off x="4427538" y="2133600"/>
            <a:ext cx="3922712" cy="3382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685800" y="219075"/>
            <a:ext cx="7486650" cy="1000125"/>
          </a:xfrm>
        </p:spPr>
        <p:txBody>
          <a:bodyPr>
            <a:noAutofit/>
          </a:bodyPr>
          <a:lstStyle/>
          <a:p>
            <a:pPr algn="ctr" eaLnBrk="1" hangingPunct="1">
              <a:defRPr sz="1800">
                <a:solidFill>
                  <a:srgbClr val="000000"/>
                </a:solidFill>
              </a:defRPr>
            </a:pPr>
            <a:r>
              <a:rPr lang="es-CR" sz="2000" dirty="0">
                <a:solidFill>
                  <a:schemeClr val="bg2">
                    <a:lumMod val="50000"/>
                  </a:schemeClr>
                </a:solidFill>
              </a:rPr>
              <a:t>Impacto Global: más del 70% de la población  vivirá en ciudades en el 2050</a:t>
            </a:r>
          </a:p>
        </p:txBody>
      </p:sp>
      <p:sp>
        <p:nvSpPr>
          <p:cNvPr id="13315" name="Shape 130"/>
          <p:cNvSpPr>
            <a:spLocks noGrp="1"/>
          </p:cNvSpPr>
          <p:nvPr>
            <p:ph type="sldNum" sz="quarter" idx="12"/>
          </p:nvPr>
        </p:nvSpPr>
        <p:spPr bwMode="auto">
          <a:xfrm>
            <a:off x="6057900" y="6356350"/>
            <a:ext cx="1600200" cy="365125"/>
          </a:xfrm>
          <a:noFill/>
          <a:ln>
            <a:miter lim="800000"/>
            <a:headEnd/>
            <a:tailEnd/>
          </a:ln>
        </p:spPr>
        <p:txBody>
          <a:bodyPr/>
          <a:lstStyle/>
          <a:p>
            <a:fld id="{098C9396-E057-48CC-9CC7-04ACBC9D03AF}" type="slidenum">
              <a:rPr lang="en-US" altLang="en-US" sz="900">
                <a:solidFill>
                  <a:srgbClr val="404040"/>
                </a:solidFill>
              </a:rPr>
              <a:pPr/>
              <a:t>6</a:t>
            </a:fld>
            <a:endParaRPr lang="en-US" altLang="en-US" sz="900">
              <a:solidFill>
                <a:srgbClr val="404040"/>
              </a:solidFill>
            </a:endParaRPr>
          </a:p>
        </p:txBody>
      </p:sp>
      <p:pic>
        <p:nvPicPr>
          <p:cNvPr id="13316" name="image9.png"/>
          <p:cNvPicPr>
            <a:picLocks noChangeAspect="1" noChangeArrowheads="1"/>
          </p:cNvPicPr>
          <p:nvPr/>
        </p:nvPicPr>
        <p:blipFill>
          <a:blip r:embed="rId2"/>
          <a:srcRect/>
          <a:stretch>
            <a:fillRect/>
          </a:stretch>
        </p:blipFill>
        <p:spPr bwMode="auto">
          <a:xfrm>
            <a:off x="468313" y="1352550"/>
            <a:ext cx="4106862" cy="2463800"/>
          </a:xfrm>
          <a:prstGeom prst="rect">
            <a:avLst/>
          </a:prstGeom>
          <a:noFill/>
          <a:ln w="12700">
            <a:noFill/>
            <a:miter lim="400000"/>
            <a:headEnd/>
            <a:tailEnd/>
          </a:ln>
        </p:spPr>
      </p:pic>
      <p:pic>
        <p:nvPicPr>
          <p:cNvPr id="13317" name="image10.pdf"/>
          <p:cNvPicPr>
            <a:picLocks noChangeAspect="1" noChangeArrowheads="1"/>
          </p:cNvPicPr>
          <p:nvPr/>
        </p:nvPicPr>
        <p:blipFill>
          <a:blip r:embed="rId3"/>
          <a:srcRect/>
          <a:stretch>
            <a:fillRect/>
          </a:stretch>
        </p:blipFill>
        <p:spPr bwMode="auto">
          <a:xfrm>
            <a:off x="468313" y="3949700"/>
            <a:ext cx="4106862" cy="2573338"/>
          </a:xfrm>
          <a:prstGeom prst="rect">
            <a:avLst/>
          </a:prstGeom>
          <a:noFill/>
          <a:ln w="12700">
            <a:noFill/>
            <a:miter lim="400000"/>
            <a:headEnd/>
            <a:tailEnd/>
          </a:ln>
        </p:spPr>
      </p:pic>
      <p:sp>
        <p:nvSpPr>
          <p:cNvPr id="13318" name="Shape 133"/>
          <p:cNvSpPr>
            <a:spLocks noChangeArrowheads="1"/>
          </p:cNvSpPr>
          <p:nvPr/>
        </p:nvSpPr>
        <p:spPr bwMode="auto">
          <a:xfrm>
            <a:off x="4791075" y="1554163"/>
            <a:ext cx="3668713"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marL="179388" indent="-179388">
              <a:spcBef>
                <a:spcPct val="20000"/>
              </a:spcBef>
              <a:spcAft>
                <a:spcPts val="600"/>
              </a:spcAft>
              <a:buFont typeface="Arial" pitchFamily="34" charset="0"/>
              <a:defRPr sz="2000" b="1">
                <a:solidFill>
                  <a:schemeClr val="tx1"/>
                </a:solidFill>
                <a:latin typeface="Arial" pitchFamily="34" charset="0"/>
              </a:defRPr>
            </a:lvl1pPr>
            <a:lvl2pPr marL="742950" indent="-285750">
              <a:spcBef>
                <a:spcPct val="20000"/>
              </a:spcBef>
              <a:buClr>
                <a:schemeClr val="tx2"/>
              </a:buClr>
              <a:buFont typeface="Arial" pitchFamily="34" charset="0"/>
              <a:buChar char="•"/>
              <a:defRPr sz="2000">
                <a:solidFill>
                  <a:schemeClr val="tx1"/>
                </a:solidFill>
                <a:latin typeface="Arial" pitchFamily="34" charset="0"/>
              </a:defRPr>
            </a:lvl2pPr>
            <a:lvl3pPr marL="1143000" indent="-228600">
              <a:spcBef>
                <a:spcPct val="2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tx2"/>
              </a:buClr>
              <a:buFont typeface="Arial" pitchFamily="34" charset="0"/>
              <a:buChar char="•"/>
              <a:defRPr>
                <a:solidFill>
                  <a:schemeClr val="tx1"/>
                </a:solidFill>
                <a:latin typeface="Arial" pitchFamily="34" charset="0"/>
              </a:defRPr>
            </a:lvl4pPr>
            <a:lvl5pPr marL="2057400" indent="-22860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nSpc>
                <a:spcPct val="120000"/>
              </a:lnSpc>
              <a:spcBef>
                <a:spcPct val="0"/>
              </a:spcBef>
              <a:spcAft>
                <a:spcPct val="0"/>
              </a:spcAft>
              <a:buFontTx/>
              <a:buChar char="•"/>
              <a:defRPr/>
            </a:pPr>
            <a:endParaRPr lang="es-CR" altLang="en-US" sz="1800" b="0" dirty="0">
              <a:latin typeface="+mn-lt"/>
            </a:endParaRPr>
          </a:p>
          <a:p>
            <a:pPr>
              <a:lnSpc>
                <a:spcPct val="120000"/>
              </a:lnSpc>
              <a:spcBef>
                <a:spcPct val="0"/>
              </a:spcBef>
              <a:spcAft>
                <a:spcPct val="0"/>
              </a:spcAft>
              <a:buFontTx/>
              <a:buChar char="•"/>
              <a:defRPr/>
            </a:pPr>
            <a:r>
              <a:rPr lang="es-CR" altLang="en-US" sz="1800" b="0" dirty="0">
                <a:latin typeface="+mn-lt"/>
              </a:rPr>
              <a:t>Coincide con la expansión digital</a:t>
            </a:r>
          </a:p>
          <a:p>
            <a:pPr>
              <a:lnSpc>
                <a:spcPct val="120000"/>
              </a:lnSpc>
              <a:spcBef>
                <a:spcPct val="0"/>
              </a:spcBef>
              <a:spcAft>
                <a:spcPct val="0"/>
              </a:spcAft>
              <a:buFontTx/>
              <a:buChar char="•"/>
              <a:defRPr/>
            </a:pPr>
            <a:r>
              <a:rPr lang="es-CR" altLang="en-US" sz="1800" b="0" dirty="0">
                <a:latin typeface="+mn-lt"/>
              </a:rPr>
              <a:t>Mayor oportunidades de creación de empleo </a:t>
            </a:r>
          </a:p>
          <a:p>
            <a:pPr>
              <a:lnSpc>
                <a:spcPct val="120000"/>
              </a:lnSpc>
              <a:spcBef>
                <a:spcPct val="0"/>
              </a:spcBef>
              <a:spcAft>
                <a:spcPct val="0"/>
              </a:spcAft>
              <a:buFontTx/>
              <a:buChar char="•"/>
              <a:defRPr/>
            </a:pPr>
            <a:r>
              <a:rPr lang="es-CR" altLang="en-US" sz="1800" b="0" dirty="0">
                <a:latin typeface="+mn-lt"/>
              </a:rPr>
              <a:t>Mayor potencial para la reducción de la pobreza a mayor escala.</a:t>
            </a:r>
          </a:p>
          <a:p>
            <a:pPr>
              <a:lnSpc>
                <a:spcPct val="120000"/>
              </a:lnSpc>
              <a:spcBef>
                <a:spcPct val="0"/>
              </a:spcBef>
              <a:spcAft>
                <a:spcPct val="0"/>
              </a:spcAft>
              <a:buFontTx/>
              <a:buChar char="•"/>
              <a:defRPr/>
            </a:pPr>
            <a:r>
              <a:rPr lang="es-CR" altLang="en-US" sz="1800" b="0" dirty="0">
                <a:latin typeface="+mn-lt"/>
              </a:rPr>
              <a:t>Oportunidades de mejora en la prestación de servicios</a:t>
            </a:r>
          </a:p>
          <a:p>
            <a:pPr>
              <a:lnSpc>
                <a:spcPct val="120000"/>
              </a:lnSpc>
              <a:spcBef>
                <a:spcPct val="0"/>
              </a:spcBef>
              <a:spcAft>
                <a:spcPct val="0"/>
              </a:spcAft>
              <a:buFontTx/>
              <a:buChar char="•"/>
              <a:defRPr/>
            </a:pPr>
            <a:r>
              <a:rPr lang="es-CR" altLang="en-US" sz="1800" b="0" dirty="0">
                <a:latin typeface="+mn-lt"/>
              </a:rPr>
              <a:t>Oportunidades para la reducción de gases efecto invernadero a gran escala</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06388" y="77788"/>
            <a:ext cx="5791200" cy="1371600"/>
          </a:xfrm>
        </p:spPr>
        <p:txBody>
          <a:bodyPr/>
          <a:lstStyle/>
          <a:p>
            <a:pPr algn="ctr">
              <a:defRPr/>
            </a:pPr>
            <a:r>
              <a:rPr lang="es-CR" sz="2400" dirty="0">
                <a:solidFill>
                  <a:schemeClr val="bg2">
                    <a:lumMod val="50000"/>
                  </a:schemeClr>
                </a:solidFill>
              </a:rPr>
              <a:t>Encrucijada de las Ciudades en Centroamérica</a:t>
            </a:r>
          </a:p>
        </p:txBody>
      </p:sp>
      <p:graphicFrame>
        <p:nvGraphicFramePr>
          <p:cNvPr id="7" name="Content Placeholder 6"/>
          <p:cNvGraphicFramePr>
            <a:graphicFrameLocks noGrp="1"/>
          </p:cNvGraphicFramePr>
          <p:nvPr>
            <p:ph idx="4294967295"/>
          </p:nvPr>
        </p:nvGraphicFramePr>
        <p:xfrm>
          <a:off x="0" y="1524000"/>
          <a:ext cx="8748464" cy="521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0" name="Picture 1"/>
          <p:cNvPicPr>
            <a:picLocks noChangeAspect="1"/>
          </p:cNvPicPr>
          <p:nvPr/>
        </p:nvPicPr>
        <p:blipFill>
          <a:blip r:embed="rId7"/>
          <a:srcRect/>
          <a:stretch>
            <a:fillRect/>
          </a:stretch>
        </p:blipFill>
        <p:spPr bwMode="auto">
          <a:xfrm>
            <a:off x="4067175" y="3429000"/>
            <a:ext cx="792163" cy="1655763"/>
          </a:xfrm>
          <a:prstGeom prst="rect">
            <a:avLst/>
          </a:prstGeom>
          <a:noFill/>
          <a:ln w="9525">
            <a:noFill/>
            <a:miter lim="800000"/>
            <a:headEnd/>
            <a:tailEnd/>
          </a:ln>
        </p:spPr>
      </p:pic>
      <p:pic>
        <p:nvPicPr>
          <p:cNvPr id="14341" name="Picture 2" descr="C:\Users\Public\Pictures\Sample Pictures\logo ifc_files\3963062_640p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888" y="152400"/>
            <a:ext cx="2663825" cy="2628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1"/>
          <p:cNvSpPr>
            <a:spLocks noGrp="1"/>
          </p:cNvSpPr>
          <p:nvPr>
            <p:ph idx="1"/>
          </p:nvPr>
        </p:nvSpPr>
        <p:spPr>
          <a:xfrm>
            <a:off x="565150" y="260350"/>
            <a:ext cx="8229600" cy="690563"/>
          </a:xfrm>
        </p:spPr>
        <p:txBody>
          <a:bodyPr>
            <a:noAutofit/>
          </a:bodyPr>
          <a:lstStyle/>
          <a:p>
            <a:pPr algn="ctr">
              <a:defRPr/>
            </a:pPr>
            <a:r>
              <a:rPr lang="es-CR" sz="2400" dirty="0">
                <a:solidFill>
                  <a:schemeClr val="bg2">
                    <a:lumMod val="50000"/>
                  </a:schemeClr>
                </a:solidFill>
                <a:latin typeface="+mj-lt"/>
              </a:rPr>
              <a:t>CIUDADES EN CENTROAMÉRICA</a:t>
            </a:r>
            <a:br>
              <a:rPr lang="es-CR" sz="2400" dirty="0">
                <a:solidFill>
                  <a:schemeClr val="bg2">
                    <a:lumMod val="50000"/>
                  </a:schemeClr>
                </a:solidFill>
                <a:latin typeface="+mj-lt"/>
              </a:rPr>
            </a:br>
            <a:r>
              <a:rPr lang="es-CR" sz="1600" dirty="0">
                <a:solidFill>
                  <a:schemeClr val="bg2">
                    <a:lumMod val="50000"/>
                  </a:schemeClr>
                </a:solidFill>
                <a:latin typeface="+mj-lt"/>
              </a:rPr>
              <a:t>Modelo Presión-estado-Respuesta OECD</a:t>
            </a:r>
            <a:endParaRPr lang="es-GT" sz="1600" dirty="0">
              <a:solidFill>
                <a:schemeClr val="bg2">
                  <a:lumMod val="50000"/>
                </a:schemeClr>
              </a:solidFill>
              <a:latin typeface="+mj-lt"/>
            </a:endParaRPr>
          </a:p>
        </p:txBody>
      </p:sp>
      <p:pic>
        <p:nvPicPr>
          <p:cNvPr id="15363" name="Picture 3" descr="C:\Users\MVillalobos\Dropbox\2016\Proyecto Mecanismo Regional BID-ICAP\Proyecto Mecanismo Regional BID-ICAP (1)\04 Administrativo ICAP\04.8 Logos ICAP CEPREDENAC BID\ICAP logo.jpg"/>
          <p:cNvPicPr>
            <a:picLocks noChangeAspect="1" noChangeArrowheads="1"/>
          </p:cNvPicPr>
          <p:nvPr/>
        </p:nvPicPr>
        <p:blipFill>
          <a:blip r:embed="rId3"/>
          <a:srcRect/>
          <a:stretch>
            <a:fillRect/>
          </a:stretch>
        </p:blipFill>
        <p:spPr bwMode="auto">
          <a:xfrm>
            <a:off x="5948363" y="6002338"/>
            <a:ext cx="1168400" cy="433387"/>
          </a:xfrm>
          <a:prstGeom prst="rect">
            <a:avLst/>
          </a:prstGeom>
          <a:noFill/>
          <a:ln w="9525">
            <a:noFill/>
            <a:miter lim="800000"/>
            <a:headEnd/>
            <a:tailEnd/>
          </a:ln>
        </p:spPr>
      </p:pic>
      <p:sp>
        <p:nvSpPr>
          <p:cNvPr id="15364" name="CuadroTexto 1"/>
          <p:cNvSpPr txBox="1">
            <a:spLocks noChangeArrowheads="1"/>
          </p:cNvSpPr>
          <p:nvPr/>
        </p:nvSpPr>
        <p:spPr bwMode="auto">
          <a:xfrm>
            <a:off x="455613" y="1238250"/>
            <a:ext cx="8339137" cy="738188"/>
          </a:xfrm>
          <a:prstGeom prst="rect">
            <a:avLst/>
          </a:prstGeom>
          <a:noFill/>
          <a:ln w="9525">
            <a:noFill/>
            <a:miter lim="800000"/>
            <a:headEnd/>
            <a:tailEnd/>
          </a:ln>
        </p:spPr>
        <p:txBody>
          <a:bodyPr>
            <a:spAutoFit/>
          </a:bodyPr>
          <a:lstStyle/>
          <a:p>
            <a:pPr algn="just"/>
            <a:endParaRPr lang="es-ES" altLang="es-CR">
              <a:latin typeface="Trebuchet MS" pitchFamily="34" charset="0"/>
              <a:ea typeface="MS PGothic" pitchFamily="34" charset="-128"/>
            </a:endParaRPr>
          </a:p>
          <a:p>
            <a:endParaRPr lang="es-ES" altLang="es-CR">
              <a:latin typeface="Calibri" pitchFamily="34" charset="0"/>
              <a:ea typeface="MS PGothic" pitchFamily="34" charset="-128"/>
            </a:endParaRPr>
          </a:p>
        </p:txBody>
      </p:sp>
      <p:pic>
        <p:nvPicPr>
          <p:cNvPr id="15365" name="Picture 2" descr="C:\Users\MVillalobos\Dropbox\LOGO PBC.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
            <a:ext cx="1889125" cy="1049338"/>
          </a:xfrm>
          <a:prstGeom prst="rect">
            <a:avLst/>
          </a:prstGeom>
          <a:noFill/>
          <a:ln w="9525">
            <a:noFill/>
            <a:miter lim="800000"/>
            <a:headEnd/>
            <a:tailEnd/>
          </a:ln>
        </p:spPr>
      </p:pic>
      <p:graphicFrame>
        <p:nvGraphicFramePr>
          <p:cNvPr id="7" name="3 Marcador de contenido"/>
          <p:cNvGraphicFramePr>
            <a:graphicFrameLocks/>
          </p:cNvGraphicFramePr>
          <p:nvPr/>
        </p:nvGraphicFramePr>
        <p:xfrm>
          <a:off x="273131" y="1142984"/>
          <a:ext cx="8704613" cy="49831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Flecha abajo"/>
          <p:cNvSpPr/>
          <p:nvPr/>
        </p:nvSpPr>
        <p:spPr>
          <a:xfrm>
            <a:off x="1187450" y="0"/>
            <a:ext cx="642938" cy="2000250"/>
          </a:xfrm>
          <a:prstGeom prst="downArrow">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CR" sz="1600" dirty="0">
                <a:solidFill>
                  <a:srgbClr val="002060"/>
                </a:solidFill>
              </a:rPr>
              <a:t>PRESIÓN</a:t>
            </a:r>
          </a:p>
        </p:txBody>
      </p:sp>
      <p:sp>
        <p:nvSpPr>
          <p:cNvPr id="9" name="8 Flecha derecha"/>
          <p:cNvSpPr/>
          <p:nvPr/>
        </p:nvSpPr>
        <p:spPr>
          <a:xfrm>
            <a:off x="1357313" y="5165725"/>
            <a:ext cx="2122487" cy="113982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R" sz="2000" dirty="0"/>
              <a:t>Estado situación</a:t>
            </a:r>
          </a:p>
        </p:txBody>
      </p:sp>
      <p:sp>
        <p:nvSpPr>
          <p:cNvPr id="10" name="9 Flecha derecha"/>
          <p:cNvSpPr/>
          <p:nvPr/>
        </p:nvSpPr>
        <p:spPr>
          <a:xfrm>
            <a:off x="5357813" y="1143000"/>
            <a:ext cx="1714500" cy="127952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R" sz="1600" dirty="0"/>
              <a:t>RESPUESTA</a:t>
            </a:r>
            <a:endParaRPr lang="es-C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435975" cy="1476375"/>
          </a:xfrm>
        </p:spPr>
        <p:txBody>
          <a:bodyPr>
            <a:normAutofit fontScale="90000"/>
          </a:bodyPr>
          <a:lstStyle/>
          <a:p>
            <a:pPr eaLnBrk="1" hangingPunct="1">
              <a:defRPr/>
            </a:pPr>
            <a:r>
              <a:rPr lang="es-CR" sz="3100" dirty="0" err="1">
                <a:solidFill>
                  <a:schemeClr val="bg2">
                    <a:lumMod val="50000"/>
                  </a:schemeClr>
                </a:solidFill>
              </a:rPr>
              <a:t>Centroamerica</a:t>
            </a:r>
            <a:r>
              <a:rPr lang="es-CR" sz="3100" dirty="0">
                <a:solidFill>
                  <a:schemeClr val="bg2">
                    <a:lumMod val="50000"/>
                  </a:schemeClr>
                </a:solidFill>
              </a:rPr>
              <a:t>: </a:t>
            </a:r>
            <a:r>
              <a:rPr lang="es-CR" sz="3100" dirty="0" err="1">
                <a:solidFill>
                  <a:schemeClr val="bg2">
                    <a:lumMod val="50000"/>
                  </a:schemeClr>
                </a:solidFill>
              </a:rPr>
              <a:t>Deseconomías</a:t>
            </a:r>
            <a:r>
              <a:rPr lang="es-CR" sz="3100" dirty="0">
                <a:solidFill>
                  <a:schemeClr val="bg2">
                    <a:lumMod val="50000"/>
                  </a:schemeClr>
                </a:solidFill>
              </a:rPr>
              <a:t> Urbanas</a:t>
            </a:r>
            <a:r>
              <a:rPr lang="es-CR" sz="3200" dirty="0">
                <a:solidFill>
                  <a:schemeClr val="bg2">
                    <a:lumMod val="50000"/>
                  </a:schemeClr>
                </a:solidFill>
              </a:rPr>
              <a:t>:</a:t>
            </a:r>
            <a:br>
              <a:rPr lang="es-CR" sz="3200" dirty="0">
                <a:solidFill>
                  <a:schemeClr val="bg2">
                    <a:lumMod val="50000"/>
                  </a:schemeClr>
                </a:solidFill>
              </a:rPr>
            </a:br>
            <a:r>
              <a:rPr lang="es-CR" sz="1800" dirty="0">
                <a:solidFill>
                  <a:schemeClr val="bg2">
                    <a:lumMod val="50000"/>
                  </a:schemeClr>
                </a:solidFill>
              </a:rPr>
              <a:t>representan alrededor de un 5% del PIB (</a:t>
            </a:r>
            <a:r>
              <a:rPr lang="es-CR" sz="1800" dirty="0" err="1">
                <a:solidFill>
                  <a:schemeClr val="bg2">
                    <a:lumMod val="50000"/>
                  </a:schemeClr>
                </a:solidFill>
              </a:rPr>
              <a:t>Marozzi</a:t>
            </a:r>
            <a:r>
              <a:rPr lang="es-CR" sz="1800" dirty="0">
                <a:solidFill>
                  <a:schemeClr val="bg2">
                    <a:lumMod val="50000"/>
                  </a:schemeClr>
                </a:solidFill>
              </a:rPr>
              <a:t>, </a:t>
            </a:r>
            <a:r>
              <a:rPr lang="es-CR" sz="1800" dirty="0" err="1">
                <a:solidFill>
                  <a:schemeClr val="bg2">
                    <a:lumMod val="50000"/>
                  </a:schemeClr>
                </a:solidFill>
              </a:rPr>
              <a:t>Prugam</a:t>
            </a:r>
            <a:r>
              <a:rPr lang="es-CR" sz="1800" dirty="0">
                <a:solidFill>
                  <a:schemeClr val="bg2">
                    <a:lumMod val="50000"/>
                  </a:schemeClr>
                </a:solidFill>
              </a:rPr>
              <a:t>), el mismo porcentaje que aporta la biodiversidad al PIB ( CINPE-UNA)</a:t>
            </a:r>
          </a:p>
        </p:txBody>
      </p:sp>
      <p:sp>
        <p:nvSpPr>
          <p:cNvPr id="4" name="3 Marcador de contenido"/>
          <p:cNvSpPr>
            <a:spLocks noGrp="1"/>
          </p:cNvSpPr>
          <p:nvPr>
            <p:ph sz="half" idx="2"/>
          </p:nvPr>
        </p:nvSpPr>
        <p:spPr>
          <a:xfrm>
            <a:off x="5089525" y="1574800"/>
            <a:ext cx="3292475" cy="4086225"/>
          </a:xfrm>
        </p:spPr>
        <p:txBody>
          <a:bodyPr>
            <a:normAutofit fontScale="70000" lnSpcReduction="20000"/>
          </a:bodyPr>
          <a:lstStyle/>
          <a:p>
            <a:pPr eaLnBrk="1" hangingPunct="1">
              <a:defRPr/>
            </a:pPr>
            <a:endParaRPr lang="es-CR" sz="2400" dirty="0"/>
          </a:p>
          <a:p>
            <a:pPr eaLnBrk="1" hangingPunct="1">
              <a:defRPr/>
            </a:pPr>
            <a:r>
              <a:rPr lang="es-CR" sz="3400" b="0" dirty="0"/>
              <a:t>Aumento de la flota y de los tiempos de viaje</a:t>
            </a:r>
          </a:p>
          <a:p>
            <a:pPr eaLnBrk="1" hangingPunct="1">
              <a:defRPr/>
            </a:pPr>
            <a:r>
              <a:rPr lang="es-CR" sz="3400" b="0" dirty="0"/>
              <a:t>Colapso vial y contaminación</a:t>
            </a:r>
          </a:p>
          <a:p>
            <a:pPr eaLnBrk="1" hangingPunct="1">
              <a:defRPr/>
            </a:pPr>
            <a:r>
              <a:rPr lang="es-CR" sz="3400" b="0" dirty="0"/>
              <a:t>•Accidentalidad</a:t>
            </a:r>
          </a:p>
          <a:p>
            <a:pPr eaLnBrk="1" hangingPunct="1">
              <a:defRPr/>
            </a:pPr>
            <a:r>
              <a:rPr lang="es-CR" sz="3400" b="0" dirty="0"/>
              <a:t>Emergencias urbanas</a:t>
            </a:r>
          </a:p>
          <a:p>
            <a:pPr eaLnBrk="1" hangingPunct="1">
              <a:defRPr/>
            </a:pPr>
            <a:r>
              <a:rPr lang="es-CR" sz="3400" b="0" dirty="0"/>
              <a:t>Malas prácticas</a:t>
            </a:r>
          </a:p>
          <a:p>
            <a:pPr eaLnBrk="1" hangingPunct="1">
              <a:defRPr/>
            </a:pPr>
            <a:r>
              <a:rPr lang="es-CR" sz="3400" b="0" dirty="0"/>
              <a:t>Inseguridad ciudadana</a:t>
            </a:r>
          </a:p>
          <a:p>
            <a:pPr eaLnBrk="1" hangingPunct="1">
              <a:defRPr/>
            </a:pPr>
            <a:r>
              <a:rPr lang="es-CR" sz="3400" b="0" dirty="0"/>
              <a:t>Inundaciones</a:t>
            </a:r>
          </a:p>
        </p:txBody>
      </p:sp>
      <p:pic>
        <p:nvPicPr>
          <p:cNvPr id="17412" name="Picture 2"/>
          <p:cNvPicPr>
            <a:picLocks noGrp="1" noChangeAspect="1" noChangeArrowheads="1"/>
          </p:cNvPicPr>
          <p:nvPr>
            <p:ph sz="half" idx="1"/>
          </p:nvPr>
        </p:nvPicPr>
        <p:blipFill>
          <a:blip r:embed="rId2"/>
          <a:srcRect/>
          <a:stretch>
            <a:fillRect/>
          </a:stretch>
        </p:blipFill>
        <p:spPr>
          <a:xfrm>
            <a:off x="255588" y="2070100"/>
            <a:ext cx="1655762" cy="1514475"/>
          </a:xfrm>
        </p:spPr>
      </p:pic>
      <p:pic>
        <p:nvPicPr>
          <p:cNvPr id="17413" name="Picture 3"/>
          <p:cNvPicPr>
            <a:picLocks noChangeAspect="1" noChangeArrowheads="1"/>
          </p:cNvPicPr>
          <p:nvPr/>
        </p:nvPicPr>
        <p:blipFill>
          <a:blip r:embed="rId3"/>
          <a:srcRect/>
          <a:stretch>
            <a:fillRect/>
          </a:stretch>
        </p:blipFill>
        <p:spPr bwMode="auto">
          <a:xfrm>
            <a:off x="1962150" y="2065338"/>
            <a:ext cx="1635125" cy="1581150"/>
          </a:xfrm>
          <a:prstGeom prst="rect">
            <a:avLst/>
          </a:prstGeom>
          <a:noFill/>
          <a:ln w="9525">
            <a:noFill/>
            <a:miter lim="800000"/>
            <a:headEnd/>
            <a:tailEnd/>
          </a:ln>
        </p:spPr>
      </p:pic>
      <p:pic>
        <p:nvPicPr>
          <p:cNvPr id="17414" name="Picture 4"/>
          <p:cNvPicPr>
            <a:picLocks noChangeAspect="1" noChangeArrowheads="1"/>
          </p:cNvPicPr>
          <p:nvPr/>
        </p:nvPicPr>
        <p:blipFill>
          <a:blip r:embed="rId4"/>
          <a:srcRect/>
          <a:stretch>
            <a:fillRect/>
          </a:stretch>
        </p:blipFill>
        <p:spPr bwMode="auto">
          <a:xfrm>
            <a:off x="247650" y="3525838"/>
            <a:ext cx="1644650" cy="1447800"/>
          </a:xfrm>
          <a:prstGeom prst="rect">
            <a:avLst/>
          </a:prstGeom>
          <a:noFill/>
          <a:ln w="9525">
            <a:noFill/>
            <a:miter lim="800000"/>
            <a:headEnd/>
            <a:tailEnd/>
          </a:ln>
        </p:spPr>
      </p:pic>
      <p:pic>
        <p:nvPicPr>
          <p:cNvPr id="17415" name="Picture 5"/>
          <p:cNvPicPr>
            <a:picLocks noChangeAspect="1" noChangeArrowheads="1"/>
          </p:cNvPicPr>
          <p:nvPr/>
        </p:nvPicPr>
        <p:blipFill>
          <a:blip r:embed="rId5"/>
          <a:srcRect/>
          <a:stretch>
            <a:fillRect/>
          </a:stretch>
        </p:blipFill>
        <p:spPr bwMode="auto">
          <a:xfrm>
            <a:off x="1947863" y="3706813"/>
            <a:ext cx="1663700" cy="1255712"/>
          </a:xfrm>
          <a:prstGeom prst="rect">
            <a:avLst/>
          </a:prstGeom>
          <a:noFill/>
          <a:ln w="9525">
            <a:noFill/>
            <a:miter lim="800000"/>
            <a:headEnd/>
            <a:tailEnd/>
          </a:ln>
        </p:spPr>
      </p:pic>
      <p:pic>
        <p:nvPicPr>
          <p:cNvPr id="17416" name="Picture 6"/>
          <p:cNvPicPr>
            <a:picLocks noChangeAspect="1" noChangeArrowheads="1"/>
          </p:cNvPicPr>
          <p:nvPr/>
        </p:nvPicPr>
        <p:blipFill>
          <a:blip r:embed="rId6"/>
          <a:srcRect/>
          <a:stretch>
            <a:fillRect/>
          </a:stretch>
        </p:blipFill>
        <p:spPr bwMode="auto">
          <a:xfrm>
            <a:off x="274638" y="5003800"/>
            <a:ext cx="1600200" cy="1581150"/>
          </a:xfrm>
          <a:prstGeom prst="rect">
            <a:avLst/>
          </a:prstGeom>
          <a:noFill/>
          <a:ln w="9525">
            <a:noFill/>
            <a:miter lim="800000"/>
            <a:headEnd/>
            <a:tailEnd/>
          </a:ln>
        </p:spPr>
      </p:pic>
      <p:pic>
        <p:nvPicPr>
          <p:cNvPr id="17417" name="Picture 7"/>
          <p:cNvPicPr>
            <a:picLocks noChangeAspect="1" noChangeArrowheads="1"/>
          </p:cNvPicPr>
          <p:nvPr/>
        </p:nvPicPr>
        <p:blipFill>
          <a:blip r:embed="rId7"/>
          <a:srcRect/>
          <a:stretch>
            <a:fillRect/>
          </a:stretch>
        </p:blipFill>
        <p:spPr bwMode="auto">
          <a:xfrm>
            <a:off x="1938338" y="4954588"/>
            <a:ext cx="1709737" cy="15811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encial">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1940</TotalTime>
  <Words>1433</Words>
  <Application>Microsoft Office PowerPoint</Application>
  <PresentationFormat>On-screen Show (4:3)</PresentationFormat>
  <Paragraphs>249</Paragraphs>
  <Slides>33</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MS PGothic</vt:lpstr>
      <vt:lpstr>Arial</vt:lpstr>
      <vt:lpstr>Arial Black</vt:lpstr>
      <vt:lpstr>Arial Bold</vt:lpstr>
      <vt:lpstr>Calibri</vt:lpstr>
      <vt:lpstr>Helvetica</vt:lpstr>
      <vt:lpstr>Lucida Sans</vt:lpstr>
      <vt:lpstr>Osaka</vt:lpstr>
      <vt:lpstr>Times</vt:lpstr>
      <vt:lpstr>Times New Roman</vt:lpstr>
      <vt:lpstr>Trebuchet MS</vt:lpstr>
      <vt:lpstr>Wingdings</vt:lpstr>
      <vt:lpstr>Esencial</vt:lpstr>
      <vt:lpstr>PowerPoint Presentation</vt:lpstr>
      <vt:lpstr>Orden de Presentación</vt:lpstr>
      <vt:lpstr>La primera ciudad sostenible de America nació hace 5000 años</vt:lpstr>
      <vt:lpstr>Otras ciudades precolombinas de América tuvieron elementos de sostenibilidad</vt:lpstr>
      <vt:lpstr>En Costa Rica, Guayabo de Turrialba representa un caso de sostenibilidad (1000 a.C., hasta 1400 d.C)</vt:lpstr>
      <vt:lpstr>Impacto Global: más del 70% de la población  vivirá en ciudades en el 2050</vt:lpstr>
      <vt:lpstr>Encrucijada de las Ciudades en Centroamérica</vt:lpstr>
      <vt:lpstr>PowerPoint Presentation</vt:lpstr>
      <vt:lpstr>Centroamerica: Deseconomías Urbanas: representan alrededor de un 5% del PIB (Marozzi, Prugam), el mismo porcentaje que aporta la biodiversidad al PIB ( CINPE-UNA)</vt:lpstr>
      <vt:lpstr>PowerPoint Presentation</vt:lpstr>
      <vt:lpstr>PowerPoint Presentation</vt:lpstr>
      <vt:lpstr>PowerPoint Presentation</vt:lpstr>
      <vt:lpstr>PowerPoint Presentation</vt:lpstr>
      <vt:lpstr>PowerPoint Presentation</vt:lpstr>
      <vt:lpstr>167 aglomeraciones urbanas en la región, de las cuales 72 se extienden a lo largo de tres o más municipios</vt:lpstr>
      <vt:lpstr>Incremento de desastres por el cambio climático en Centroamérica</vt:lpstr>
      <vt:lpstr>Las ciudades generan cerca al 70% de los gases de efecto invernadero a nivel global</vt:lpstr>
      <vt:lpstr>   Fiscalidad, Gobernabilidad y transparencia. RETOS</vt:lpstr>
      <vt:lpstr>Sector publico: Nexos emegentes sistemicos </vt:lpstr>
      <vt:lpstr> Bases para el blindaje climático</vt:lpstr>
      <vt:lpstr>PowerPoint Presentation</vt:lpstr>
      <vt:lpstr>EL BLINDAJE ES UNA RESPUESTA A LA MULTICAUSALIDAD DEL CAMBIO CLIMÁTICO</vt:lpstr>
      <vt:lpstr>METODOLOGÍA DEL ICAP BLINDAJE CLIMÁTICO</vt:lpstr>
      <vt:lpstr>METODOLOGÍA DEL ICAP BLINDAJE CLIMÁTICO</vt:lpstr>
      <vt:lpstr>Experiencia ICAP  2014-2016</vt:lpstr>
      <vt:lpstr>GUATEMALA</vt:lpstr>
      <vt:lpstr>EL SALVADOR</vt:lpstr>
      <vt:lpstr>COSTA RICA</vt:lpstr>
      <vt:lpstr>PANAMÁ</vt:lpstr>
      <vt:lpstr>PowerPoint Presentation</vt:lpstr>
      <vt:lpstr>SOCIOS</vt:lpstr>
      <vt:lpstr>Conclusiones</vt:lpstr>
      <vt:lpstr>PowerPoint Presentation</vt:lpstr>
    </vt:vector>
  </TitlesOfParts>
  <Company>Nela Solano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Nela Solano</dc:creator>
  <cp:lastModifiedBy>Ricardo Sancho Chavarria</cp:lastModifiedBy>
  <cp:revision>191</cp:revision>
  <cp:lastPrinted>1904-01-01T00:00:00Z</cp:lastPrinted>
  <dcterms:created xsi:type="dcterms:W3CDTF">2011-09-19T15:34:16Z</dcterms:created>
  <dcterms:modified xsi:type="dcterms:W3CDTF">2018-06-13T16:31:34Z</dcterms:modified>
</cp:coreProperties>
</file>