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0" r:id="rId3"/>
    <p:sldId id="283" r:id="rId4"/>
    <p:sldId id="285" r:id="rId5"/>
    <p:sldId id="282" r:id="rId6"/>
    <p:sldId id="288" r:id="rId7"/>
    <p:sldId id="290" r:id="rId8"/>
    <p:sldId id="289" r:id="rId9"/>
    <p:sldId id="266" r:id="rId10"/>
  </p:sldIdLst>
  <p:sldSz cx="9144000" cy="6858000" type="screen4x3"/>
  <p:notesSz cx="6858000" cy="9144000"/>
  <p:defaultTextStyle>
    <a:defPPr>
      <a:defRPr lang="es-H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89"/>
    <a:srgbClr val="FE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115" d="100"/>
          <a:sy n="115" d="100"/>
        </p:scale>
        <p:origin x="21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E2C07-B39B-4A76-B489-7F471474993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HN"/>
        </a:p>
      </dgm:t>
    </dgm:pt>
    <dgm:pt modelId="{C7D36A4B-0016-422B-A8B5-1360DBD85554}">
      <dgm:prSet phldrT="[Texto]" custT="1"/>
      <dgm:spPr/>
      <dgm:t>
        <a:bodyPr/>
        <a:lstStyle/>
        <a:p>
          <a:r>
            <a:rPr lang="es-HN" sz="2000" dirty="0" smtClean="0"/>
            <a:t>1- Institucionalizar  perspectiva de género en  AMHON.</a:t>
          </a:r>
          <a:endParaRPr lang="es-HN" sz="2000" dirty="0"/>
        </a:p>
      </dgm:t>
    </dgm:pt>
    <dgm:pt modelId="{412770DD-30DD-413D-BB06-6D2540BEB829}" type="parTrans" cxnId="{70E9D0D1-3F7C-4A9B-ACC1-8EB731C29480}">
      <dgm:prSet/>
      <dgm:spPr/>
      <dgm:t>
        <a:bodyPr/>
        <a:lstStyle/>
        <a:p>
          <a:endParaRPr lang="es-HN"/>
        </a:p>
      </dgm:t>
    </dgm:pt>
    <dgm:pt modelId="{A325569E-BA46-446C-B61C-6931011A5575}" type="sibTrans" cxnId="{70E9D0D1-3F7C-4A9B-ACC1-8EB731C29480}">
      <dgm:prSet/>
      <dgm:spPr/>
      <dgm:t>
        <a:bodyPr/>
        <a:lstStyle/>
        <a:p>
          <a:endParaRPr lang="es-HN"/>
        </a:p>
      </dgm:t>
    </dgm:pt>
    <dgm:pt modelId="{0D396B28-EAD4-42E6-B774-9A5FBE6837E3}">
      <dgm:prSet phldrT="[Texto]" custT="1"/>
      <dgm:spPr/>
      <dgm:t>
        <a:bodyPr/>
        <a:lstStyle/>
        <a:p>
          <a:pPr algn="just"/>
          <a:r>
            <a:rPr lang="es-HN" sz="2000" dirty="0" smtClean="0"/>
            <a:t>2- Acciones de diálogo,  consenso y seguimiento  con las instancias municipales, para sensibilizar sobre la importancia de incluir en la agenda municipal los derechos de las mujeres, mecanismos de igualdad y equidad de género.</a:t>
          </a:r>
          <a:endParaRPr lang="es-HN" sz="2000" dirty="0"/>
        </a:p>
      </dgm:t>
    </dgm:pt>
    <dgm:pt modelId="{7AAB452C-C469-4898-9109-EB6F33FF5AE8}" type="parTrans" cxnId="{278CB969-58F3-415F-86E3-C3021AB56CF7}">
      <dgm:prSet/>
      <dgm:spPr/>
      <dgm:t>
        <a:bodyPr/>
        <a:lstStyle/>
        <a:p>
          <a:endParaRPr lang="es-HN"/>
        </a:p>
      </dgm:t>
    </dgm:pt>
    <dgm:pt modelId="{EB2C878B-8818-4170-9519-C6FD92437366}" type="sibTrans" cxnId="{278CB969-58F3-415F-86E3-C3021AB56CF7}">
      <dgm:prSet/>
      <dgm:spPr/>
      <dgm:t>
        <a:bodyPr/>
        <a:lstStyle/>
        <a:p>
          <a:endParaRPr lang="es-HN"/>
        </a:p>
      </dgm:t>
    </dgm:pt>
    <dgm:pt modelId="{06D45B7D-B7BC-423F-996D-93E21C9C5E17}">
      <dgm:prSet phldrT="[Texto]" custT="1"/>
      <dgm:spPr/>
      <dgm:t>
        <a:bodyPr/>
        <a:lstStyle/>
        <a:p>
          <a:r>
            <a:rPr lang="es-HN" sz="2000" dirty="0" smtClean="0"/>
            <a:t>3-Impulsar procesos de  formación, capacitación, intercambio de experiencias  y documentación de buenas prácticas.</a:t>
          </a:r>
          <a:endParaRPr lang="es-HN" sz="2000" dirty="0"/>
        </a:p>
      </dgm:t>
    </dgm:pt>
    <dgm:pt modelId="{4C428F97-052E-4560-A957-BCF53D94BFE1}" type="parTrans" cxnId="{5998B9F9-2EBC-4632-AB8F-2996CA83D1B7}">
      <dgm:prSet/>
      <dgm:spPr/>
      <dgm:t>
        <a:bodyPr/>
        <a:lstStyle/>
        <a:p>
          <a:endParaRPr lang="es-HN"/>
        </a:p>
      </dgm:t>
    </dgm:pt>
    <dgm:pt modelId="{87149718-8C0F-4C82-A0B2-876938538F20}" type="sibTrans" cxnId="{5998B9F9-2EBC-4632-AB8F-2996CA83D1B7}">
      <dgm:prSet/>
      <dgm:spPr/>
      <dgm:t>
        <a:bodyPr/>
        <a:lstStyle/>
        <a:p>
          <a:endParaRPr lang="es-HN"/>
        </a:p>
      </dgm:t>
    </dgm:pt>
    <dgm:pt modelId="{145F259E-6D17-45B1-9726-5F6BF318F0CD}" type="pres">
      <dgm:prSet presAssocID="{300E2C07-B39B-4A76-B489-7F47147499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50F34F89-03EC-408C-A27D-EA7E23F1A02E}" type="pres">
      <dgm:prSet presAssocID="{C7D36A4B-0016-422B-A8B5-1360DBD85554}" presName="parentLin" presStyleCnt="0"/>
      <dgm:spPr/>
    </dgm:pt>
    <dgm:pt modelId="{1CBB7C2C-8A7D-443B-8BE6-5344B635BA18}" type="pres">
      <dgm:prSet presAssocID="{C7D36A4B-0016-422B-A8B5-1360DBD85554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9705D980-1165-462E-98B3-35B8752DA78D}" type="pres">
      <dgm:prSet presAssocID="{C7D36A4B-0016-422B-A8B5-1360DBD85554}" presName="parentText" presStyleLbl="node1" presStyleIdx="0" presStyleCnt="3" custScaleX="127500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F5F1EE5-E796-4AC3-ADB8-440614D4513F}" type="pres">
      <dgm:prSet presAssocID="{C7D36A4B-0016-422B-A8B5-1360DBD85554}" presName="negativeSpace" presStyleCnt="0"/>
      <dgm:spPr/>
    </dgm:pt>
    <dgm:pt modelId="{0903CC92-BE3D-4C76-BFA2-B0CD40F252EA}" type="pres">
      <dgm:prSet presAssocID="{C7D36A4B-0016-422B-A8B5-1360DBD85554}" presName="childText" presStyleLbl="conFgAcc1" presStyleIdx="0" presStyleCnt="3">
        <dgm:presLayoutVars>
          <dgm:bulletEnabled val="1"/>
        </dgm:presLayoutVars>
      </dgm:prSet>
      <dgm:spPr/>
    </dgm:pt>
    <dgm:pt modelId="{0AF8C054-4EF2-4972-AA35-02834D25CA0E}" type="pres">
      <dgm:prSet presAssocID="{A325569E-BA46-446C-B61C-6931011A5575}" presName="spaceBetweenRectangles" presStyleCnt="0"/>
      <dgm:spPr/>
    </dgm:pt>
    <dgm:pt modelId="{2760FBFA-234C-4629-BC92-D91C31657CD0}" type="pres">
      <dgm:prSet presAssocID="{0D396B28-EAD4-42E6-B774-9A5FBE6837E3}" presName="parentLin" presStyleCnt="0"/>
      <dgm:spPr/>
    </dgm:pt>
    <dgm:pt modelId="{C43AD8C3-7250-4AA3-A779-A7095BAADF28}" type="pres">
      <dgm:prSet presAssocID="{0D396B28-EAD4-42E6-B774-9A5FBE6837E3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10491767-9EC4-4C9E-B8F5-08DB4BDAEB23}" type="pres">
      <dgm:prSet presAssocID="{0D396B28-EAD4-42E6-B774-9A5FBE6837E3}" presName="parentText" presStyleLbl="node1" presStyleIdx="1" presStyleCnt="3" custScaleX="130000" custScaleY="181199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C2328A3-5D74-46D3-916B-DC8B848C871F}" type="pres">
      <dgm:prSet presAssocID="{0D396B28-EAD4-42E6-B774-9A5FBE6837E3}" presName="negativeSpace" presStyleCnt="0"/>
      <dgm:spPr/>
    </dgm:pt>
    <dgm:pt modelId="{320DD147-9349-4297-A081-D03901052F29}" type="pres">
      <dgm:prSet presAssocID="{0D396B28-EAD4-42E6-B774-9A5FBE6837E3}" presName="childText" presStyleLbl="conFgAcc1" presStyleIdx="1" presStyleCnt="3">
        <dgm:presLayoutVars>
          <dgm:bulletEnabled val="1"/>
        </dgm:presLayoutVars>
      </dgm:prSet>
      <dgm:spPr/>
    </dgm:pt>
    <dgm:pt modelId="{D4DA0D98-DB2D-47CF-B204-F79847FE8C6E}" type="pres">
      <dgm:prSet presAssocID="{EB2C878B-8818-4170-9519-C6FD92437366}" presName="spaceBetweenRectangles" presStyleCnt="0"/>
      <dgm:spPr/>
    </dgm:pt>
    <dgm:pt modelId="{8E9F4EFC-1A80-4811-BC18-24B9B098E516}" type="pres">
      <dgm:prSet presAssocID="{06D45B7D-B7BC-423F-996D-93E21C9C5E17}" presName="parentLin" presStyleCnt="0"/>
      <dgm:spPr/>
    </dgm:pt>
    <dgm:pt modelId="{8290988A-AB57-4D76-8639-7410A7850168}" type="pres">
      <dgm:prSet presAssocID="{06D45B7D-B7BC-423F-996D-93E21C9C5E17}" presName="parentLeftMargin" presStyleLbl="node1" presStyleIdx="1" presStyleCnt="3"/>
      <dgm:spPr/>
      <dgm:t>
        <a:bodyPr/>
        <a:lstStyle/>
        <a:p>
          <a:endParaRPr lang="es-HN"/>
        </a:p>
      </dgm:t>
    </dgm:pt>
    <dgm:pt modelId="{03AA417C-03CE-4C1E-A8A8-B62C39C2E0C1}" type="pres">
      <dgm:prSet presAssocID="{06D45B7D-B7BC-423F-996D-93E21C9C5E17}" presName="parentText" presStyleLbl="node1" presStyleIdx="2" presStyleCnt="3" custScaleX="128570" custScaleY="132827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B3A0778-74C4-442D-85A8-DBE91520DEA5}" type="pres">
      <dgm:prSet presAssocID="{06D45B7D-B7BC-423F-996D-93E21C9C5E17}" presName="negativeSpace" presStyleCnt="0"/>
      <dgm:spPr/>
    </dgm:pt>
    <dgm:pt modelId="{4DDAD174-EB8E-4E01-9198-F50DA6D4C6AD}" type="pres">
      <dgm:prSet presAssocID="{06D45B7D-B7BC-423F-996D-93E21C9C5E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B5F833-2C41-4B45-BE85-01A4C9A05058}" type="presOf" srcId="{C7D36A4B-0016-422B-A8B5-1360DBD85554}" destId="{1CBB7C2C-8A7D-443B-8BE6-5344B635BA18}" srcOrd="0" destOrd="0" presId="urn:microsoft.com/office/officeart/2005/8/layout/list1"/>
    <dgm:cxn modelId="{70E9D0D1-3F7C-4A9B-ACC1-8EB731C29480}" srcId="{300E2C07-B39B-4A76-B489-7F4714749932}" destId="{C7D36A4B-0016-422B-A8B5-1360DBD85554}" srcOrd="0" destOrd="0" parTransId="{412770DD-30DD-413D-BB06-6D2540BEB829}" sibTransId="{A325569E-BA46-446C-B61C-6931011A5575}"/>
    <dgm:cxn modelId="{CAAD5139-1451-4ADF-8746-AD8CB275E662}" type="presOf" srcId="{0D396B28-EAD4-42E6-B774-9A5FBE6837E3}" destId="{C43AD8C3-7250-4AA3-A779-A7095BAADF28}" srcOrd="0" destOrd="0" presId="urn:microsoft.com/office/officeart/2005/8/layout/list1"/>
    <dgm:cxn modelId="{A992869A-AE6A-4056-9B6F-572A438BA0C0}" type="presOf" srcId="{06D45B7D-B7BC-423F-996D-93E21C9C5E17}" destId="{8290988A-AB57-4D76-8639-7410A7850168}" srcOrd="0" destOrd="0" presId="urn:microsoft.com/office/officeart/2005/8/layout/list1"/>
    <dgm:cxn modelId="{278CB969-58F3-415F-86E3-C3021AB56CF7}" srcId="{300E2C07-B39B-4A76-B489-7F4714749932}" destId="{0D396B28-EAD4-42E6-B774-9A5FBE6837E3}" srcOrd="1" destOrd="0" parTransId="{7AAB452C-C469-4898-9109-EB6F33FF5AE8}" sibTransId="{EB2C878B-8818-4170-9519-C6FD92437366}"/>
    <dgm:cxn modelId="{BFDB64C3-E449-4768-A358-B03CAB9B9BCC}" type="presOf" srcId="{300E2C07-B39B-4A76-B489-7F4714749932}" destId="{145F259E-6D17-45B1-9726-5F6BF318F0CD}" srcOrd="0" destOrd="0" presId="urn:microsoft.com/office/officeart/2005/8/layout/list1"/>
    <dgm:cxn modelId="{F6418DD7-4729-48CF-9B67-7D32597BE0BB}" type="presOf" srcId="{0D396B28-EAD4-42E6-B774-9A5FBE6837E3}" destId="{10491767-9EC4-4C9E-B8F5-08DB4BDAEB23}" srcOrd="1" destOrd="0" presId="urn:microsoft.com/office/officeart/2005/8/layout/list1"/>
    <dgm:cxn modelId="{5998B9F9-2EBC-4632-AB8F-2996CA83D1B7}" srcId="{300E2C07-B39B-4A76-B489-7F4714749932}" destId="{06D45B7D-B7BC-423F-996D-93E21C9C5E17}" srcOrd="2" destOrd="0" parTransId="{4C428F97-052E-4560-A957-BCF53D94BFE1}" sibTransId="{87149718-8C0F-4C82-A0B2-876938538F20}"/>
    <dgm:cxn modelId="{A040C522-FFE8-408C-8834-2A7C155196BF}" type="presOf" srcId="{06D45B7D-B7BC-423F-996D-93E21C9C5E17}" destId="{03AA417C-03CE-4C1E-A8A8-B62C39C2E0C1}" srcOrd="1" destOrd="0" presId="urn:microsoft.com/office/officeart/2005/8/layout/list1"/>
    <dgm:cxn modelId="{E36F987D-8C2C-4EFA-B077-2696CDCDECEB}" type="presOf" srcId="{C7D36A4B-0016-422B-A8B5-1360DBD85554}" destId="{9705D980-1165-462E-98B3-35B8752DA78D}" srcOrd="1" destOrd="0" presId="urn:microsoft.com/office/officeart/2005/8/layout/list1"/>
    <dgm:cxn modelId="{4B95E09E-4666-4A74-A028-ED92BADADF88}" type="presParOf" srcId="{145F259E-6D17-45B1-9726-5F6BF318F0CD}" destId="{50F34F89-03EC-408C-A27D-EA7E23F1A02E}" srcOrd="0" destOrd="0" presId="urn:microsoft.com/office/officeart/2005/8/layout/list1"/>
    <dgm:cxn modelId="{2D00B812-A370-454D-9EB1-56D9469EE2FB}" type="presParOf" srcId="{50F34F89-03EC-408C-A27D-EA7E23F1A02E}" destId="{1CBB7C2C-8A7D-443B-8BE6-5344B635BA18}" srcOrd="0" destOrd="0" presId="urn:microsoft.com/office/officeart/2005/8/layout/list1"/>
    <dgm:cxn modelId="{A589B5E8-63E3-403D-A7DD-3712006C48AA}" type="presParOf" srcId="{50F34F89-03EC-408C-A27D-EA7E23F1A02E}" destId="{9705D980-1165-462E-98B3-35B8752DA78D}" srcOrd="1" destOrd="0" presId="urn:microsoft.com/office/officeart/2005/8/layout/list1"/>
    <dgm:cxn modelId="{063EBACF-A99D-4B8C-9B92-BEC20AD668DB}" type="presParOf" srcId="{145F259E-6D17-45B1-9726-5F6BF318F0CD}" destId="{4F5F1EE5-E796-4AC3-ADB8-440614D4513F}" srcOrd="1" destOrd="0" presId="urn:microsoft.com/office/officeart/2005/8/layout/list1"/>
    <dgm:cxn modelId="{9C192342-7454-490E-99A8-F07B61AE453F}" type="presParOf" srcId="{145F259E-6D17-45B1-9726-5F6BF318F0CD}" destId="{0903CC92-BE3D-4C76-BFA2-B0CD40F252EA}" srcOrd="2" destOrd="0" presId="urn:microsoft.com/office/officeart/2005/8/layout/list1"/>
    <dgm:cxn modelId="{2F31AF6A-2C5D-4C7B-B895-AEA3032F28FD}" type="presParOf" srcId="{145F259E-6D17-45B1-9726-5F6BF318F0CD}" destId="{0AF8C054-4EF2-4972-AA35-02834D25CA0E}" srcOrd="3" destOrd="0" presId="urn:microsoft.com/office/officeart/2005/8/layout/list1"/>
    <dgm:cxn modelId="{BE0FB0DB-6169-412B-943D-60D7F89BD6C4}" type="presParOf" srcId="{145F259E-6D17-45B1-9726-5F6BF318F0CD}" destId="{2760FBFA-234C-4629-BC92-D91C31657CD0}" srcOrd="4" destOrd="0" presId="urn:microsoft.com/office/officeart/2005/8/layout/list1"/>
    <dgm:cxn modelId="{26AF0ACC-4E18-4889-B559-6C401534962A}" type="presParOf" srcId="{2760FBFA-234C-4629-BC92-D91C31657CD0}" destId="{C43AD8C3-7250-4AA3-A779-A7095BAADF28}" srcOrd="0" destOrd="0" presId="urn:microsoft.com/office/officeart/2005/8/layout/list1"/>
    <dgm:cxn modelId="{613A2FD2-814A-4238-8F63-1FBBA69444F9}" type="presParOf" srcId="{2760FBFA-234C-4629-BC92-D91C31657CD0}" destId="{10491767-9EC4-4C9E-B8F5-08DB4BDAEB23}" srcOrd="1" destOrd="0" presId="urn:microsoft.com/office/officeart/2005/8/layout/list1"/>
    <dgm:cxn modelId="{4FA86338-6B3B-4E7A-A522-3CAF8FD90918}" type="presParOf" srcId="{145F259E-6D17-45B1-9726-5F6BF318F0CD}" destId="{CC2328A3-5D74-46D3-916B-DC8B848C871F}" srcOrd="5" destOrd="0" presId="urn:microsoft.com/office/officeart/2005/8/layout/list1"/>
    <dgm:cxn modelId="{07FB81BB-0AAA-48F5-85C8-4FC9BDC653A9}" type="presParOf" srcId="{145F259E-6D17-45B1-9726-5F6BF318F0CD}" destId="{320DD147-9349-4297-A081-D03901052F29}" srcOrd="6" destOrd="0" presId="urn:microsoft.com/office/officeart/2005/8/layout/list1"/>
    <dgm:cxn modelId="{AD92ACF9-F801-49F2-A4EE-77252DF387FE}" type="presParOf" srcId="{145F259E-6D17-45B1-9726-5F6BF318F0CD}" destId="{D4DA0D98-DB2D-47CF-B204-F79847FE8C6E}" srcOrd="7" destOrd="0" presId="urn:microsoft.com/office/officeart/2005/8/layout/list1"/>
    <dgm:cxn modelId="{957C25D5-5EA5-4520-89E4-A8453131FCF4}" type="presParOf" srcId="{145F259E-6D17-45B1-9726-5F6BF318F0CD}" destId="{8E9F4EFC-1A80-4811-BC18-24B9B098E516}" srcOrd="8" destOrd="0" presId="urn:microsoft.com/office/officeart/2005/8/layout/list1"/>
    <dgm:cxn modelId="{76D15583-86FC-4CF1-8940-6200F2ACDED9}" type="presParOf" srcId="{8E9F4EFC-1A80-4811-BC18-24B9B098E516}" destId="{8290988A-AB57-4D76-8639-7410A7850168}" srcOrd="0" destOrd="0" presId="urn:microsoft.com/office/officeart/2005/8/layout/list1"/>
    <dgm:cxn modelId="{2F72BD0A-1213-4FA1-AB7E-33B1F1C5A039}" type="presParOf" srcId="{8E9F4EFC-1A80-4811-BC18-24B9B098E516}" destId="{03AA417C-03CE-4C1E-A8A8-B62C39C2E0C1}" srcOrd="1" destOrd="0" presId="urn:microsoft.com/office/officeart/2005/8/layout/list1"/>
    <dgm:cxn modelId="{9CE745D3-29C9-42B7-BDB8-4603BD5029BE}" type="presParOf" srcId="{145F259E-6D17-45B1-9726-5F6BF318F0CD}" destId="{8B3A0778-74C4-442D-85A8-DBE91520DEA5}" srcOrd="9" destOrd="0" presId="urn:microsoft.com/office/officeart/2005/8/layout/list1"/>
    <dgm:cxn modelId="{C3412961-A01C-4FCE-85BD-2431FB961087}" type="presParOf" srcId="{145F259E-6D17-45B1-9726-5F6BF318F0CD}" destId="{4DDAD174-EB8E-4E01-9198-F50DA6D4C6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95926-4756-412E-98D4-34116ACAD8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F38D422F-39A0-44DD-8E27-6490108C8DBF}">
      <dgm:prSet phldrT="[Texto]" custT="1"/>
      <dgm:spPr/>
      <dgm:t>
        <a:bodyPr/>
        <a:lstStyle/>
        <a:p>
          <a:r>
            <a:rPr lang="es-HN" sz="2400" dirty="0" smtClean="0"/>
            <a:t>1.-  Consolidación de la Comisión de Género.  </a:t>
          </a:r>
          <a:endParaRPr lang="es-HN" sz="2400" dirty="0"/>
        </a:p>
      </dgm:t>
    </dgm:pt>
    <dgm:pt modelId="{29D11523-66EE-466F-9CFB-EC91E246C1CF}" type="parTrans" cxnId="{8BE6CD5E-55E4-4538-8EE9-11EE0121E65F}">
      <dgm:prSet/>
      <dgm:spPr/>
      <dgm:t>
        <a:bodyPr/>
        <a:lstStyle/>
        <a:p>
          <a:endParaRPr lang="es-HN"/>
        </a:p>
      </dgm:t>
    </dgm:pt>
    <dgm:pt modelId="{2C1AB672-56EA-4F1A-BA46-BAE20AC09447}" type="sibTrans" cxnId="{8BE6CD5E-55E4-4538-8EE9-11EE0121E65F}">
      <dgm:prSet/>
      <dgm:spPr/>
      <dgm:t>
        <a:bodyPr/>
        <a:lstStyle/>
        <a:p>
          <a:endParaRPr lang="es-HN"/>
        </a:p>
      </dgm:t>
    </dgm:pt>
    <dgm:pt modelId="{6FF3450E-E939-4B99-8EA5-18E0020F12B8}">
      <dgm:prSet phldrT="[Texto]" custT="1"/>
      <dgm:spPr/>
      <dgm:t>
        <a:bodyPr/>
        <a:lstStyle/>
        <a:p>
          <a:r>
            <a:rPr lang="es-HN" sz="2400" dirty="0" smtClean="0"/>
            <a:t>Definición de una agenda anual de trabajo.</a:t>
          </a:r>
          <a:endParaRPr lang="es-HN" sz="2400" dirty="0"/>
        </a:p>
      </dgm:t>
    </dgm:pt>
    <dgm:pt modelId="{91F57C91-29E1-401A-AF45-0C644C37F271}" type="parTrans" cxnId="{122E9515-1DC6-4563-AE21-1CB8C2394C37}">
      <dgm:prSet/>
      <dgm:spPr/>
      <dgm:t>
        <a:bodyPr/>
        <a:lstStyle/>
        <a:p>
          <a:endParaRPr lang="es-HN"/>
        </a:p>
      </dgm:t>
    </dgm:pt>
    <dgm:pt modelId="{CF2CC256-6A7E-4F18-A7C5-6DA663B32E0D}" type="sibTrans" cxnId="{122E9515-1DC6-4563-AE21-1CB8C2394C37}">
      <dgm:prSet/>
      <dgm:spPr/>
      <dgm:t>
        <a:bodyPr/>
        <a:lstStyle/>
        <a:p>
          <a:endParaRPr lang="es-HN"/>
        </a:p>
      </dgm:t>
    </dgm:pt>
    <dgm:pt modelId="{8FD1A48F-A2C5-4103-BF5D-57C3879B32E8}">
      <dgm:prSet phldrT="[Texto]" custT="1"/>
      <dgm:spPr/>
      <dgm:t>
        <a:bodyPr/>
        <a:lstStyle/>
        <a:p>
          <a:r>
            <a:rPr lang="es-HN" sz="2400" dirty="0" smtClean="0"/>
            <a:t>Reglamento de funcionamiento de la Comisión.</a:t>
          </a:r>
          <a:endParaRPr lang="es-HN" sz="2400" dirty="0"/>
        </a:p>
      </dgm:t>
    </dgm:pt>
    <dgm:pt modelId="{8D3BBCD6-880E-4621-801F-A1DCA854592E}" type="parTrans" cxnId="{5CBF0DE3-8761-4EB8-B6EE-51585C2A72C8}">
      <dgm:prSet/>
      <dgm:spPr/>
      <dgm:t>
        <a:bodyPr/>
        <a:lstStyle/>
        <a:p>
          <a:endParaRPr lang="es-HN"/>
        </a:p>
      </dgm:t>
    </dgm:pt>
    <dgm:pt modelId="{7133D3D1-BF01-4E3A-947C-4F24510F324F}" type="sibTrans" cxnId="{5CBF0DE3-8761-4EB8-B6EE-51585C2A72C8}">
      <dgm:prSet/>
      <dgm:spPr/>
      <dgm:t>
        <a:bodyPr/>
        <a:lstStyle/>
        <a:p>
          <a:endParaRPr lang="es-HN"/>
        </a:p>
      </dgm:t>
    </dgm:pt>
    <dgm:pt modelId="{0835EC85-8E87-4F3A-B0CD-06FE664C156E}">
      <dgm:prSet phldrT="[Texto]" custT="1"/>
      <dgm:spPr/>
      <dgm:t>
        <a:bodyPr/>
        <a:lstStyle/>
        <a:p>
          <a:r>
            <a:rPr lang="es-HN" sz="2400" dirty="0" smtClean="0"/>
            <a:t>Procesos de sensibilización a Junta Directiva, personal de AMHON y gobiernos municipales.  </a:t>
          </a:r>
          <a:endParaRPr lang="es-HN" sz="2400" dirty="0"/>
        </a:p>
      </dgm:t>
    </dgm:pt>
    <dgm:pt modelId="{41AF9602-9E1F-49A6-9D63-570635809155}" type="parTrans" cxnId="{4C6C0CD6-F49A-44A9-A675-76CD932C9CF4}">
      <dgm:prSet/>
      <dgm:spPr/>
      <dgm:t>
        <a:bodyPr/>
        <a:lstStyle/>
        <a:p>
          <a:endParaRPr lang="es-HN"/>
        </a:p>
      </dgm:t>
    </dgm:pt>
    <dgm:pt modelId="{866437F6-4445-47C5-9F0D-F6856E1DFD5A}" type="sibTrans" cxnId="{4C6C0CD6-F49A-44A9-A675-76CD932C9CF4}">
      <dgm:prSet/>
      <dgm:spPr/>
      <dgm:t>
        <a:bodyPr/>
        <a:lstStyle/>
        <a:p>
          <a:endParaRPr lang="es-HN"/>
        </a:p>
      </dgm:t>
    </dgm:pt>
    <dgm:pt modelId="{DD15354F-B5B8-4490-A49B-D770A082ADE3}" type="pres">
      <dgm:prSet presAssocID="{B8695926-4756-412E-98D4-34116ACAD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7B9108C9-8569-4217-8B14-8E9886A74334}" type="pres">
      <dgm:prSet presAssocID="{F38D422F-39A0-44DD-8E27-6490108C8DBF}" presName="parentText" presStyleLbl="node1" presStyleIdx="0" presStyleCnt="1" custScaleY="45486" custLinFactNeighborY="-29251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CDDEE19-081D-4280-9C94-2459657A439B}" type="pres">
      <dgm:prSet presAssocID="{F38D422F-39A0-44DD-8E27-6490108C8DBF}" presName="childText" presStyleLbl="revTx" presStyleIdx="0" presStyleCnt="1" custLinFactNeighborY="2515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8BE6CD5E-55E4-4538-8EE9-11EE0121E65F}" srcId="{B8695926-4756-412E-98D4-34116ACAD8A7}" destId="{F38D422F-39A0-44DD-8E27-6490108C8DBF}" srcOrd="0" destOrd="0" parTransId="{29D11523-66EE-466F-9CFB-EC91E246C1CF}" sibTransId="{2C1AB672-56EA-4F1A-BA46-BAE20AC09447}"/>
    <dgm:cxn modelId="{70FE16A4-E948-4B07-AB17-6FE6F552B6A9}" type="presOf" srcId="{B8695926-4756-412E-98D4-34116ACAD8A7}" destId="{DD15354F-B5B8-4490-A49B-D770A082ADE3}" srcOrd="0" destOrd="0" presId="urn:microsoft.com/office/officeart/2005/8/layout/vList2"/>
    <dgm:cxn modelId="{122E9515-1DC6-4563-AE21-1CB8C2394C37}" srcId="{F38D422F-39A0-44DD-8E27-6490108C8DBF}" destId="{6FF3450E-E939-4B99-8EA5-18E0020F12B8}" srcOrd="0" destOrd="0" parTransId="{91F57C91-29E1-401A-AF45-0C644C37F271}" sibTransId="{CF2CC256-6A7E-4F18-A7C5-6DA663B32E0D}"/>
    <dgm:cxn modelId="{5CBF0DE3-8761-4EB8-B6EE-51585C2A72C8}" srcId="{F38D422F-39A0-44DD-8E27-6490108C8DBF}" destId="{8FD1A48F-A2C5-4103-BF5D-57C3879B32E8}" srcOrd="1" destOrd="0" parTransId="{8D3BBCD6-880E-4621-801F-A1DCA854592E}" sibTransId="{7133D3D1-BF01-4E3A-947C-4F24510F324F}"/>
    <dgm:cxn modelId="{DEFC6518-709D-4BD4-8D6F-07E04BDF0C1B}" type="presOf" srcId="{8FD1A48F-A2C5-4103-BF5D-57C3879B32E8}" destId="{ECDDEE19-081D-4280-9C94-2459657A439B}" srcOrd="0" destOrd="1" presId="urn:microsoft.com/office/officeart/2005/8/layout/vList2"/>
    <dgm:cxn modelId="{4C6C0CD6-F49A-44A9-A675-76CD932C9CF4}" srcId="{F38D422F-39A0-44DD-8E27-6490108C8DBF}" destId="{0835EC85-8E87-4F3A-B0CD-06FE664C156E}" srcOrd="2" destOrd="0" parTransId="{41AF9602-9E1F-49A6-9D63-570635809155}" sibTransId="{866437F6-4445-47C5-9F0D-F6856E1DFD5A}"/>
    <dgm:cxn modelId="{BE390307-FEC2-4500-8374-971842415C07}" type="presOf" srcId="{6FF3450E-E939-4B99-8EA5-18E0020F12B8}" destId="{ECDDEE19-081D-4280-9C94-2459657A439B}" srcOrd="0" destOrd="0" presId="urn:microsoft.com/office/officeart/2005/8/layout/vList2"/>
    <dgm:cxn modelId="{281EF08C-72F8-4E40-9556-226333D85A15}" type="presOf" srcId="{F38D422F-39A0-44DD-8E27-6490108C8DBF}" destId="{7B9108C9-8569-4217-8B14-8E9886A74334}" srcOrd="0" destOrd="0" presId="urn:microsoft.com/office/officeart/2005/8/layout/vList2"/>
    <dgm:cxn modelId="{B447833F-512A-422B-B6F6-13D7E0B07101}" type="presOf" srcId="{0835EC85-8E87-4F3A-B0CD-06FE664C156E}" destId="{ECDDEE19-081D-4280-9C94-2459657A439B}" srcOrd="0" destOrd="2" presId="urn:microsoft.com/office/officeart/2005/8/layout/vList2"/>
    <dgm:cxn modelId="{B3DBE537-AE4C-4D72-9F9A-355DB7234116}" type="presParOf" srcId="{DD15354F-B5B8-4490-A49B-D770A082ADE3}" destId="{7B9108C9-8569-4217-8B14-8E9886A74334}" srcOrd="0" destOrd="0" presId="urn:microsoft.com/office/officeart/2005/8/layout/vList2"/>
    <dgm:cxn modelId="{C1397A20-A921-47D9-95AC-3FABA7771535}" type="presParOf" srcId="{DD15354F-B5B8-4490-A49B-D770A082ADE3}" destId="{ECDDEE19-081D-4280-9C94-2459657A43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95926-4756-412E-98D4-34116ACAD8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C3C0B230-9369-4EA0-BE16-6F88F2B9F303}">
      <dgm:prSet phldrT="[Texto]" custT="1"/>
      <dgm:spPr/>
      <dgm:t>
        <a:bodyPr/>
        <a:lstStyle/>
        <a:p>
          <a:r>
            <a:rPr lang="es-HN" sz="2400" dirty="0" smtClean="0"/>
            <a:t>2.- Mecanismos de Coordinación Interinstitucional Para la Incidencia en normativas, Políticas nacionales y municipales. </a:t>
          </a:r>
          <a:endParaRPr lang="es-HN" sz="2400" dirty="0"/>
        </a:p>
      </dgm:t>
    </dgm:pt>
    <dgm:pt modelId="{459B65DD-3B0C-4EF3-B4BD-37659E692DA5}" type="parTrans" cxnId="{311C789E-7582-4C8B-B3F4-EDEEF5023F01}">
      <dgm:prSet/>
      <dgm:spPr/>
      <dgm:t>
        <a:bodyPr/>
        <a:lstStyle/>
        <a:p>
          <a:endParaRPr lang="es-HN"/>
        </a:p>
      </dgm:t>
    </dgm:pt>
    <dgm:pt modelId="{812245B3-DBF6-4B38-AC65-C69EE580E156}" type="sibTrans" cxnId="{311C789E-7582-4C8B-B3F4-EDEEF5023F01}">
      <dgm:prSet/>
      <dgm:spPr/>
      <dgm:t>
        <a:bodyPr/>
        <a:lstStyle/>
        <a:p>
          <a:endParaRPr lang="es-HN"/>
        </a:p>
      </dgm:t>
    </dgm:pt>
    <dgm:pt modelId="{54CCA7BE-C300-4A66-9077-C1977CADE69F}">
      <dgm:prSet phldrT="[Texto]" custT="1"/>
      <dgm:spPr/>
      <dgm:t>
        <a:bodyPr/>
        <a:lstStyle/>
        <a:p>
          <a:pPr algn="just"/>
          <a:r>
            <a:rPr lang="es-HN" sz="2000" dirty="0" smtClean="0"/>
            <a:t> Establecimiento de canales de comunicación y alianzas estratégicas con actores claves     ( INAM, ONU Mujeres, ANAMMH,  Congreso Nacional, cooperantes y Sociedad Civil)</a:t>
          </a:r>
          <a:endParaRPr lang="es-HN" sz="2000" dirty="0"/>
        </a:p>
      </dgm:t>
    </dgm:pt>
    <dgm:pt modelId="{A15ADA59-5C0E-4C2C-9A63-C409D343A3A7}" type="parTrans" cxnId="{F6CD5FBB-6F1A-4540-AB96-BE66DA4C0682}">
      <dgm:prSet/>
      <dgm:spPr/>
      <dgm:t>
        <a:bodyPr/>
        <a:lstStyle/>
        <a:p>
          <a:endParaRPr lang="es-HN"/>
        </a:p>
      </dgm:t>
    </dgm:pt>
    <dgm:pt modelId="{AEE63963-27E5-4ADA-A129-DCDE21E38934}" type="sibTrans" cxnId="{F6CD5FBB-6F1A-4540-AB96-BE66DA4C0682}">
      <dgm:prSet/>
      <dgm:spPr/>
      <dgm:t>
        <a:bodyPr/>
        <a:lstStyle/>
        <a:p>
          <a:endParaRPr lang="es-HN"/>
        </a:p>
      </dgm:t>
    </dgm:pt>
    <dgm:pt modelId="{B7C45274-66DF-4309-B61E-EF90A4316BFE}">
      <dgm:prSet phldrT="[Texto]" custT="1"/>
      <dgm:spPr/>
      <dgm:t>
        <a:bodyPr/>
        <a:lstStyle/>
        <a:p>
          <a:pPr algn="just"/>
          <a:r>
            <a:rPr lang="es-HN" sz="2000" dirty="0" smtClean="0"/>
            <a:t>Trabajo para el fortalecimiento y mejora del rol de las Oficinas Municipales de la Mujer    ( OMM)</a:t>
          </a:r>
          <a:endParaRPr lang="es-HN" sz="2000" dirty="0"/>
        </a:p>
      </dgm:t>
    </dgm:pt>
    <dgm:pt modelId="{CABDAFE2-9A12-4F63-816E-1E16C36342B3}" type="parTrans" cxnId="{1E9EB382-8DF0-45E6-A248-EBDCCDB696FB}">
      <dgm:prSet/>
      <dgm:spPr/>
      <dgm:t>
        <a:bodyPr/>
        <a:lstStyle/>
        <a:p>
          <a:endParaRPr lang="es-HN"/>
        </a:p>
      </dgm:t>
    </dgm:pt>
    <dgm:pt modelId="{41A75844-358D-4350-A8E3-0E5B805496C2}" type="sibTrans" cxnId="{1E9EB382-8DF0-45E6-A248-EBDCCDB696FB}">
      <dgm:prSet/>
      <dgm:spPr/>
      <dgm:t>
        <a:bodyPr/>
        <a:lstStyle/>
        <a:p>
          <a:endParaRPr lang="es-HN"/>
        </a:p>
      </dgm:t>
    </dgm:pt>
    <dgm:pt modelId="{95EAFA0C-F67B-4E57-A287-B8FEB2FEE94C}">
      <dgm:prSet phldrT="[Texto]" custT="1"/>
      <dgm:spPr/>
      <dgm:t>
        <a:bodyPr/>
        <a:lstStyle/>
        <a:p>
          <a:pPr algn="just"/>
          <a:r>
            <a:rPr lang="es-HN" sz="2000" dirty="0" smtClean="0"/>
            <a:t> Avanzar en la definición de lineamientos para orientar la inversión publica municipal hacia la reducción de brechas en género.</a:t>
          </a:r>
          <a:endParaRPr lang="es-HN" sz="2000" dirty="0"/>
        </a:p>
      </dgm:t>
    </dgm:pt>
    <dgm:pt modelId="{D7D18E7D-5A64-4220-84C0-AAEFCFBC6E7F}" type="parTrans" cxnId="{413A9DA2-07C8-4B10-8E49-1EC34EB03517}">
      <dgm:prSet/>
      <dgm:spPr/>
      <dgm:t>
        <a:bodyPr/>
        <a:lstStyle/>
        <a:p>
          <a:endParaRPr lang="es-HN"/>
        </a:p>
      </dgm:t>
    </dgm:pt>
    <dgm:pt modelId="{A0353EF5-6015-45BD-8261-E95C4C3C5032}" type="sibTrans" cxnId="{413A9DA2-07C8-4B10-8E49-1EC34EB03517}">
      <dgm:prSet/>
      <dgm:spPr/>
      <dgm:t>
        <a:bodyPr/>
        <a:lstStyle/>
        <a:p>
          <a:endParaRPr lang="es-HN"/>
        </a:p>
      </dgm:t>
    </dgm:pt>
    <dgm:pt modelId="{B68CEC87-7AD8-4559-A9E3-5F38BE98A621}">
      <dgm:prSet phldrT="[Texto]" custT="1"/>
      <dgm:spPr/>
      <dgm:t>
        <a:bodyPr/>
        <a:lstStyle/>
        <a:p>
          <a:pPr algn="just"/>
          <a:r>
            <a:rPr lang="es-HN" sz="2000" dirty="0" smtClean="0"/>
            <a:t>Promover el dialogo con partidos políticos para fortalecer las oficinas de la mujer.</a:t>
          </a:r>
          <a:endParaRPr lang="es-HN" sz="2000" dirty="0"/>
        </a:p>
      </dgm:t>
    </dgm:pt>
    <dgm:pt modelId="{5D525809-EBAB-4341-AE83-FCEF673FD1DF}" type="parTrans" cxnId="{B31A663D-B917-406F-8E6F-831D133FA233}">
      <dgm:prSet/>
      <dgm:spPr/>
      <dgm:t>
        <a:bodyPr/>
        <a:lstStyle/>
        <a:p>
          <a:endParaRPr lang="es-HN"/>
        </a:p>
      </dgm:t>
    </dgm:pt>
    <dgm:pt modelId="{F9B77DCC-F151-4A32-A514-DA351B63469B}" type="sibTrans" cxnId="{B31A663D-B917-406F-8E6F-831D133FA233}">
      <dgm:prSet/>
      <dgm:spPr/>
      <dgm:t>
        <a:bodyPr/>
        <a:lstStyle/>
        <a:p>
          <a:endParaRPr lang="es-HN"/>
        </a:p>
      </dgm:t>
    </dgm:pt>
    <dgm:pt modelId="{040A7FBB-3C56-4F11-84DD-31D245650ED7}">
      <dgm:prSet phldrT="[Texto]" custT="1"/>
      <dgm:spPr/>
      <dgm:t>
        <a:bodyPr/>
        <a:lstStyle/>
        <a:p>
          <a:pPr algn="just"/>
          <a:r>
            <a:rPr lang="es-HN" sz="2000" dirty="0" smtClean="0"/>
            <a:t>Promover el dialogo para la elaboración de protocolo para la atención  de la violencia política contra las mujeres.</a:t>
          </a:r>
          <a:endParaRPr lang="es-HN" sz="2000" dirty="0"/>
        </a:p>
      </dgm:t>
    </dgm:pt>
    <dgm:pt modelId="{24848536-7FF4-4E0D-A4BC-64939B4A8C51}" type="parTrans" cxnId="{457E9F1B-C2FE-4227-B0AB-058FA8AA7BFD}">
      <dgm:prSet/>
      <dgm:spPr/>
      <dgm:t>
        <a:bodyPr/>
        <a:lstStyle/>
        <a:p>
          <a:endParaRPr lang="es-HN"/>
        </a:p>
      </dgm:t>
    </dgm:pt>
    <dgm:pt modelId="{25166D13-4B07-4F62-A8F2-F6B37D53891C}" type="sibTrans" cxnId="{457E9F1B-C2FE-4227-B0AB-058FA8AA7BFD}">
      <dgm:prSet/>
      <dgm:spPr/>
      <dgm:t>
        <a:bodyPr/>
        <a:lstStyle/>
        <a:p>
          <a:endParaRPr lang="es-HN"/>
        </a:p>
      </dgm:t>
    </dgm:pt>
    <dgm:pt modelId="{DD15354F-B5B8-4490-A49B-D770A082ADE3}" type="pres">
      <dgm:prSet presAssocID="{B8695926-4756-412E-98D4-34116ACAD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34983F68-DACC-475A-9B8F-0F0877FBCA04}" type="pres">
      <dgm:prSet presAssocID="{C3C0B230-9369-4EA0-BE16-6F88F2B9F303}" presName="parentText" presStyleLbl="node1" presStyleIdx="0" presStyleCnt="1" custScaleY="60059" custLinFactNeighborY="-6846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61111F3-8304-44A9-A243-CFFD9F39948F}" type="pres">
      <dgm:prSet presAssocID="{C3C0B230-9369-4EA0-BE16-6F88F2B9F303}" presName="childText" presStyleLbl="revTx" presStyleIdx="0" presStyleCnt="1" custLinFactNeighborX="-231" custLinFactNeighborY="1264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92806BBC-087E-43A7-9F0A-C41069195956}" type="presOf" srcId="{040A7FBB-3C56-4F11-84DD-31D245650ED7}" destId="{361111F3-8304-44A9-A243-CFFD9F39948F}" srcOrd="0" destOrd="4" presId="urn:microsoft.com/office/officeart/2005/8/layout/vList2"/>
    <dgm:cxn modelId="{F2054B36-A2FC-45C2-AA41-4C51E3554C2C}" type="presOf" srcId="{B7C45274-66DF-4309-B61E-EF90A4316BFE}" destId="{361111F3-8304-44A9-A243-CFFD9F39948F}" srcOrd="0" destOrd="1" presId="urn:microsoft.com/office/officeart/2005/8/layout/vList2"/>
    <dgm:cxn modelId="{A5EEC681-D806-4192-89D1-BAC5D6973B38}" type="presOf" srcId="{C3C0B230-9369-4EA0-BE16-6F88F2B9F303}" destId="{34983F68-DACC-475A-9B8F-0F0877FBCA04}" srcOrd="0" destOrd="0" presId="urn:microsoft.com/office/officeart/2005/8/layout/vList2"/>
    <dgm:cxn modelId="{0265334D-F15A-4CAD-8300-F2A81AA96E38}" type="presOf" srcId="{B8695926-4756-412E-98D4-34116ACAD8A7}" destId="{DD15354F-B5B8-4490-A49B-D770A082ADE3}" srcOrd="0" destOrd="0" presId="urn:microsoft.com/office/officeart/2005/8/layout/vList2"/>
    <dgm:cxn modelId="{F9E26936-2B47-46FC-A205-4C03D356B89B}" type="presOf" srcId="{54CCA7BE-C300-4A66-9077-C1977CADE69F}" destId="{361111F3-8304-44A9-A243-CFFD9F39948F}" srcOrd="0" destOrd="0" presId="urn:microsoft.com/office/officeart/2005/8/layout/vList2"/>
    <dgm:cxn modelId="{413A9DA2-07C8-4B10-8E49-1EC34EB03517}" srcId="{C3C0B230-9369-4EA0-BE16-6F88F2B9F303}" destId="{95EAFA0C-F67B-4E57-A287-B8FEB2FEE94C}" srcOrd="2" destOrd="0" parTransId="{D7D18E7D-5A64-4220-84C0-AAEFCFBC6E7F}" sibTransId="{A0353EF5-6015-45BD-8261-E95C4C3C5032}"/>
    <dgm:cxn modelId="{2ABE3BA7-1F85-4082-A938-E24E0BEA5C70}" type="presOf" srcId="{B68CEC87-7AD8-4559-A9E3-5F38BE98A621}" destId="{361111F3-8304-44A9-A243-CFFD9F39948F}" srcOrd="0" destOrd="3" presId="urn:microsoft.com/office/officeart/2005/8/layout/vList2"/>
    <dgm:cxn modelId="{B31A663D-B917-406F-8E6F-831D133FA233}" srcId="{C3C0B230-9369-4EA0-BE16-6F88F2B9F303}" destId="{B68CEC87-7AD8-4559-A9E3-5F38BE98A621}" srcOrd="3" destOrd="0" parTransId="{5D525809-EBAB-4341-AE83-FCEF673FD1DF}" sibTransId="{F9B77DCC-F151-4A32-A514-DA351B63469B}"/>
    <dgm:cxn modelId="{F6CD5FBB-6F1A-4540-AB96-BE66DA4C0682}" srcId="{C3C0B230-9369-4EA0-BE16-6F88F2B9F303}" destId="{54CCA7BE-C300-4A66-9077-C1977CADE69F}" srcOrd="0" destOrd="0" parTransId="{A15ADA59-5C0E-4C2C-9A63-C409D343A3A7}" sibTransId="{AEE63963-27E5-4ADA-A129-DCDE21E38934}"/>
    <dgm:cxn modelId="{1E9EB382-8DF0-45E6-A248-EBDCCDB696FB}" srcId="{C3C0B230-9369-4EA0-BE16-6F88F2B9F303}" destId="{B7C45274-66DF-4309-B61E-EF90A4316BFE}" srcOrd="1" destOrd="0" parTransId="{CABDAFE2-9A12-4F63-816E-1E16C36342B3}" sibTransId="{41A75844-358D-4350-A8E3-0E5B805496C2}"/>
    <dgm:cxn modelId="{311C789E-7582-4C8B-B3F4-EDEEF5023F01}" srcId="{B8695926-4756-412E-98D4-34116ACAD8A7}" destId="{C3C0B230-9369-4EA0-BE16-6F88F2B9F303}" srcOrd="0" destOrd="0" parTransId="{459B65DD-3B0C-4EF3-B4BD-37659E692DA5}" sibTransId="{812245B3-DBF6-4B38-AC65-C69EE580E156}"/>
    <dgm:cxn modelId="{457E9F1B-C2FE-4227-B0AB-058FA8AA7BFD}" srcId="{C3C0B230-9369-4EA0-BE16-6F88F2B9F303}" destId="{040A7FBB-3C56-4F11-84DD-31D245650ED7}" srcOrd="4" destOrd="0" parTransId="{24848536-7FF4-4E0D-A4BC-64939B4A8C51}" sibTransId="{25166D13-4B07-4F62-A8F2-F6B37D53891C}"/>
    <dgm:cxn modelId="{788EFEB9-728A-4FB6-8919-A60954CC788B}" type="presOf" srcId="{95EAFA0C-F67B-4E57-A287-B8FEB2FEE94C}" destId="{361111F3-8304-44A9-A243-CFFD9F39948F}" srcOrd="0" destOrd="2" presId="urn:microsoft.com/office/officeart/2005/8/layout/vList2"/>
    <dgm:cxn modelId="{DB12C118-AE3C-4FCE-95DD-EB54FF619E39}" type="presParOf" srcId="{DD15354F-B5B8-4490-A49B-D770A082ADE3}" destId="{34983F68-DACC-475A-9B8F-0F0877FBCA04}" srcOrd="0" destOrd="0" presId="urn:microsoft.com/office/officeart/2005/8/layout/vList2"/>
    <dgm:cxn modelId="{F0A70B7C-C89A-4DD7-9738-1DC61195E8C2}" type="presParOf" srcId="{DD15354F-B5B8-4490-A49B-D770A082ADE3}" destId="{361111F3-8304-44A9-A243-CFFD9F3994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95926-4756-412E-98D4-34116ACAD8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HN"/>
        </a:p>
      </dgm:t>
    </dgm:pt>
    <dgm:pt modelId="{F38D422F-39A0-44DD-8E27-6490108C8DBF}">
      <dgm:prSet phldrT="[Texto]" custT="1"/>
      <dgm:spPr/>
      <dgm:t>
        <a:bodyPr/>
        <a:lstStyle/>
        <a:p>
          <a:r>
            <a:rPr lang="es-HN" sz="2000" dirty="0" smtClean="0"/>
            <a:t>3.- Fortalecimiento de Capacidades de la Comisión de Género </a:t>
          </a:r>
          <a:endParaRPr lang="es-HN" sz="2000" dirty="0"/>
        </a:p>
      </dgm:t>
    </dgm:pt>
    <dgm:pt modelId="{29D11523-66EE-466F-9CFB-EC91E246C1CF}" type="parTrans" cxnId="{8BE6CD5E-55E4-4538-8EE9-11EE0121E65F}">
      <dgm:prSet/>
      <dgm:spPr/>
      <dgm:t>
        <a:bodyPr/>
        <a:lstStyle/>
        <a:p>
          <a:endParaRPr lang="es-HN" sz="2000"/>
        </a:p>
      </dgm:t>
    </dgm:pt>
    <dgm:pt modelId="{2C1AB672-56EA-4F1A-BA46-BAE20AC09447}" type="sibTrans" cxnId="{8BE6CD5E-55E4-4538-8EE9-11EE0121E65F}">
      <dgm:prSet/>
      <dgm:spPr/>
      <dgm:t>
        <a:bodyPr/>
        <a:lstStyle/>
        <a:p>
          <a:endParaRPr lang="es-HN" sz="2000"/>
        </a:p>
      </dgm:t>
    </dgm:pt>
    <dgm:pt modelId="{6FF3450E-E939-4B99-8EA5-18E0020F12B8}">
      <dgm:prSet phldrT="[Texto]" custT="1"/>
      <dgm:spPr/>
      <dgm:t>
        <a:bodyPr/>
        <a:lstStyle/>
        <a:p>
          <a:r>
            <a:rPr lang="es-HN" sz="2000" dirty="0" smtClean="0"/>
            <a:t>Fortalecer los conocimientos en normativas y  políticas nacionales.</a:t>
          </a:r>
          <a:endParaRPr lang="es-HN" sz="2000" dirty="0"/>
        </a:p>
      </dgm:t>
    </dgm:pt>
    <dgm:pt modelId="{91F57C91-29E1-401A-AF45-0C644C37F271}" type="parTrans" cxnId="{122E9515-1DC6-4563-AE21-1CB8C2394C37}">
      <dgm:prSet/>
      <dgm:spPr/>
      <dgm:t>
        <a:bodyPr/>
        <a:lstStyle/>
        <a:p>
          <a:endParaRPr lang="es-HN" sz="2000"/>
        </a:p>
      </dgm:t>
    </dgm:pt>
    <dgm:pt modelId="{CF2CC256-6A7E-4F18-A7C5-6DA663B32E0D}" type="sibTrans" cxnId="{122E9515-1DC6-4563-AE21-1CB8C2394C37}">
      <dgm:prSet/>
      <dgm:spPr/>
      <dgm:t>
        <a:bodyPr/>
        <a:lstStyle/>
        <a:p>
          <a:endParaRPr lang="es-HN" sz="2000"/>
        </a:p>
      </dgm:t>
    </dgm:pt>
    <dgm:pt modelId="{D93A92BA-888D-4AB6-BED6-0E4AC05884E3}">
      <dgm:prSet phldrT="[Texto]" custT="1"/>
      <dgm:spPr/>
      <dgm:t>
        <a:bodyPr/>
        <a:lstStyle/>
        <a:p>
          <a:r>
            <a:rPr lang="es-HN" sz="2000" dirty="0" smtClean="0"/>
            <a:t> Impulso de campañas para la promoción de la participación política de la mujer.</a:t>
          </a:r>
          <a:endParaRPr lang="es-HN" sz="2000" dirty="0"/>
        </a:p>
      </dgm:t>
    </dgm:pt>
    <dgm:pt modelId="{FCC84DDA-7256-45C1-A5AD-890630EA5FE1}" type="parTrans" cxnId="{D598C607-A4E6-4DF9-9117-B534340C5E52}">
      <dgm:prSet/>
      <dgm:spPr/>
      <dgm:t>
        <a:bodyPr/>
        <a:lstStyle/>
        <a:p>
          <a:endParaRPr lang="es-HN" sz="2000"/>
        </a:p>
      </dgm:t>
    </dgm:pt>
    <dgm:pt modelId="{A346DF50-8FD6-4415-801A-B17E78416D09}" type="sibTrans" cxnId="{D598C607-A4E6-4DF9-9117-B534340C5E52}">
      <dgm:prSet/>
      <dgm:spPr/>
      <dgm:t>
        <a:bodyPr/>
        <a:lstStyle/>
        <a:p>
          <a:endParaRPr lang="es-HN" sz="2000"/>
        </a:p>
      </dgm:t>
    </dgm:pt>
    <dgm:pt modelId="{E84243EE-C8F2-490A-92EE-2DE79DEF1C7C}">
      <dgm:prSet phldrT="[Texto]" custT="1"/>
      <dgm:spPr/>
      <dgm:t>
        <a:bodyPr/>
        <a:lstStyle/>
        <a:p>
          <a:r>
            <a:rPr lang="es-HN" sz="2000" dirty="0" smtClean="0"/>
            <a:t>Herramientas para la gestión de políticas publicas en materia de igualdad y equidad en genero.</a:t>
          </a:r>
          <a:endParaRPr lang="es-HN" sz="2000" dirty="0"/>
        </a:p>
      </dgm:t>
    </dgm:pt>
    <dgm:pt modelId="{1AE0B9B4-9A61-4E69-A781-7DE080372B17}" type="parTrans" cxnId="{0C6391A9-A4FF-4C0E-8EF9-EB1859174576}">
      <dgm:prSet/>
      <dgm:spPr/>
      <dgm:t>
        <a:bodyPr/>
        <a:lstStyle/>
        <a:p>
          <a:endParaRPr lang="es-HN" sz="2000"/>
        </a:p>
      </dgm:t>
    </dgm:pt>
    <dgm:pt modelId="{D77507CA-5C46-4813-A674-8DD31BD2CDFC}" type="sibTrans" cxnId="{0C6391A9-A4FF-4C0E-8EF9-EB1859174576}">
      <dgm:prSet/>
      <dgm:spPr/>
      <dgm:t>
        <a:bodyPr/>
        <a:lstStyle/>
        <a:p>
          <a:endParaRPr lang="es-HN" sz="2000"/>
        </a:p>
      </dgm:t>
    </dgm:pt>
    <dgm:pt modelId="{DD15354F-B5B8-4490-A49B-D770A082ADE3}" type="pres">
      <dgm:prSet presAssocID="{B8695926-4756-412E-98D4-34116ACAD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7B9108C9-8569-4217-8B14-8E9886A74334}" type="pres">
      <dgm:prSet presAssocID="{F38D422F-39A0-44DD-8E27-6490108C8DBF}" presName="parentText" presStyleLbl="node1" presStyleIdx="0" presStyleCnt="1" custScaleY="45486" custLinFactNeighborX="-310" custLinFactNeighborY="-62304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CDDEE19-081D-4280-9C94-2459657A439B}" type="pres">
      <dgm:prSet presAssocID="{F38D422F-39A0-44DD-8E27-6490108C8DBF}" presName="childText" presStyleLbl="revTx" presStyleIdx="0" presStyleCnt="1" custLinFactNeighborX="524" custLinFactNeighborY="-4950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D598C607-A4E6-4DF9-9117-B534340C5E52}" srcId="{F38D422F-39A0-44DD-8E27-6490108C8DBF}" destId="{D93A92BA-888D-4AB6-BED6-0E4AC05884E3}" srcOrd="2" destOrd="0" parTransId="{FCC84DDA-7256-45C1-A5AD-890630EA5FE1}" sibTransId="{A346DF50-8FD6-4415-801A-B17E78416D09}"/>
    <dgm:cxn modelId="{0C6391A9-A4FF-4C0E-8EF9-EB1859174576}" srcId="{F38D422F-39A0-44DD-8E27-6490108C8DBF}" destId="{E84243EE-C8F2-490A-92EE-2DE79DEF1C7C}" srcOrd="1" destOrd="0" parTransId="{1AE0B9B4-9A61-4E69-A781-7DE080372B17}" sibTransId="{D77507CA-5C46-4813-A674-8DD31BD2CDFC}"/>
    <dgm:cxn modelId="{945E5978-FF80-43F4-9405-B99EF2982C0D}" type="presOf" srcId="{F38D422F-39A0-44DD-8E27-6490108C8DBF}" destId="{7B9108C9-8569-4217-8B14-8E9886A74334}" srcOrd="0" destOrd="0" presId="urn:microsoft.com/office/officeart/2005/8/layout/vList2"/>
    <dgm:cxn modelId="{8BE6CD5E-55E4-4538-8EE9-11EE0121E65F}" srcId="{B8695926-4756-412E-98D4-34116ACAD8A7}" destId="{F38D422F-39A0-44DD-8E27-6490108C8DBF}" srcOrd="0" destOrd="0" parTransId="{29D11523-66EE-466F-9CFB-EC91E246C1CF}" sibTransId="{2C1AB672-56EA-4F1A-BA46-BAE20AC09447}"/>
    <dgm:cxn modelId="{9526A2C7-181D-4AE3-B634-7B08371A147E}" type="presOf" srcId="{B8695926-4756-412E-98D4-34116ACAD8A7}" destId="{DD15354F-B5B8-4490-A49B-D770A082ADE3}" srcOrd="0" destOrd="0" presId="urn:microsoft.com/office/officeart/2005/8/layout/vList2"/>
    <dgm:cxn modelId="{F48FBB9F-D9F8-4FCE-9053-915F2AB04C67}" type="presOf" srcId="{6FF3450E-E939-4B99-8EA5-18E0020F12B8}" destId="{ECDDEE19-081D-4280-9C94-2459657A439B}" srcOrd="0" destOrd="0" presId="urn:microsoft.com/office/officeart/2005/8/layout/vList2"/>
    <dgm:cxn modelId="{8B05983A-1BD4-4558-95DC-15D69E28FCA7}" type="presOf" srcId="{E84243EE-C8F2-490A-92EE-2DE79DEF1C7C}" destId="{ECDDEE19-081D-4280-9C94-2459657A439B}" srcOrd="0" destOrd="1" presId="urn:microsoft.com/office/officeart/2005/8/layout/vList2"/>
    <dgm:cxn modelId="{74BFB491-DB8A-48A3-9B30-6CA032A21536}" type="presOf" srcId="{D93A92BA-888D-4AB6-BED6-0E4AC05884E3}" destId="{ECDDEE19-081D-4280-9C94-2459657A439B}" srcOrd="0" destOrd="2" presId="urn:microsoft.com/office/officeart/2005/8/layout/vList2"/>
    <dgm:cxn modelId="{122E9515-1DC6-4563-AE21-1CB8C2394C37}" srcId="{F38D422F-39A0-44DD-8E27-6490108C8DBF}" destId="{6FF3450E-E939-4B99-8EA5-18E0020F12B8}" srcOrd="0" destOrd="0" parTransId="{91F57C91-29E1-401A-AF45-0C644C37F271}" sibTransId="{CF2CC256-6A7E-4F18-A7C5-6DA663B32E0D}"/>
    <dgm:cxn modelId="{2753811A-D56F-4231-949E-54F89A764739}" type="presParOf" srcId="{DD15354F-B5B8-4490-A49B-D770A082ADE3}" destId="{7B9108C9-8569-4217-8B14-8E9886A74334}" srcOrd="0" destOrd="0" presId="urn:microsoft.com/office/officeart/2005/8/layout/vList2"/>
    <dgm:cxn modelId="{5BA591A6-8359-48E0-B499-875AD8A3073B}" type="presParOf" srcId="{DD15354F-B5B8-4490-A49B-D770A082ADE3}" destId="{ECDDEE19-081D-4280-9C94-2459657A43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3CC92-BE3D-4C76-BFA2-B0CD40F252EA}">
      <dsp:nvSpPr>
        <dsp:cNvPr id="0" name=""/>
        <dsp:cNvSpPr/>
      </dsp:nvSpPr>
      <dsp:spPr>
        <a:xfrm>
          <a:off x="0" y="493375"/>
          <a:ext cx="81729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5D980-1165-462E-98B3-35B8752DA78D}">
      <dsp:nvSpPr>
        <dsp:cNvPr id="0" name=""/>
        <dsp:cNvSpPr/>
      </dsp:nvSpPr>
      <dsp:spPr>
        <a:xfrm>
          <a:off x="408645" y="65335"/>
          <a:ext cx="7294320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42" tIns="0" rIns="216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1- Institucionalizar  perspectiva de género en  AMHON.</a:t>
          </a:r>
          <a:endParaRPr lang="es-HN" sz="2000" kern="1200" dirty="0"/>
        </a:p>
      </dsp:txBody>
      <dsp:txXfrm>
        <a:off x="450435" y="107125"/>
        <a:ext cx="7210740" cy="772500"/>
      </dsp:txXfrm>
    </dsp:sp>
    <dsp:sp modelId="{320DD147-9349-4297-A081-D03901052F29}">
      <dsp:nvSpPr>
        <dsp:cNvPr id="0" name=""/>
        <dsp:cNvSpPr/>
      </dsp:nvSpPr>
      <dsp:spPr>
        <a:xfrm>
          <a:off x="0" y="2503943"/>
          <a:ext cx="81729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91767-9EC4-4C9E-B8F5-08DB4BDAEB23}">
      <dsp:nvSpPr>
        <dsp:cNvPr id="0" name=""/>
        <dsp:cNvSpPr/>
      </dsp:nvSpPr>
      <dsp:spPr>
        <a:xfrm>
          <a:off x="408645" y="1380775"/>
          <a:ext cx="7437346" cy="1551208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42" tIns="0" rIns="21624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2- Acciones de diálogo,  consenso y seguimiento  con las instancias municipales, para sensibilizar sobre la importancia de incluir en la agenda municipal los derechos de las mujeres, mecanismos de igualdad y equidad de género.</a:t>
          </a:r>
          <a:endParaRPr lang="es-HN" sz="2000" kern="1200" dirty="0"/>
        </a:p>
      </dsp:txBody>
      <dsp:txXfrm>
        <a:off x="484369" y="1456499"/>
        <a:ext cx="7285898" cy="1399760"/>
      </dsp:txXfrm>
    </dsp:sp>
    <dsp:sp modelId="{4DDAD174-EB8E-4E01-9198-F50DA6D4C6AD}">
      <dsp:nvSpPr>
        <dsp:cNvPr id="0" name=""/>
        <dsp:cNvSpPr/>
      </dsp:nvSpPr>
      <dsp:spPr>
        <a:xfrm>
          <a:off x="0" y="4100408"/>
          <a:ext cx="81729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A417C-03CE-4C1E-A8A8-B62C39C2E0C1}">
      <dsp:nvSpPr>
        <dsp:cNvPr id="0" name=""/>
        <dsp:cNvSpPr/>
      </dsp:nvSpPr>
      <dsp:spPr>
        <a:xfrm>
          <a:off x="408645" y="3391343"/>
          <a:ext cx="7355535" cy="113710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242" tIns="0" rIns="216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3-Impulsar procesos de  formación, capacitación, intercambio de experiencias  y documentación de buenas prácticas.</a:t>
          </a:r>
          <a:endParaRPr lang="es-HN" sz="2000" kern="1200" dirty="0"/>
        </a:p>
      </dsp:txBody>
      <dsp:txXfrm>
        <a:off x="464154" y="3446852"/>
        <a:ext cx="7244517" cy="1026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08C9-8569-4217-8B14-8E9886A74334}">
      <dsp:nvSpPr>
        <dsp:cNvPr id="0" name=""/>
        <dsp:cNvSpPr/>
      </dsp:nvSpPr>
      <dsp:spPr>
        <a:xfrm>
          <a:off x="0" y="726115"/>
          <a:ext cx="8764727" cy="5449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dirty="0" smtClean="0"/>
            <a:t>1.-  Consolidación de la Comisión de Género.  </a:t>
          </a:r>
          <a:endParaRPr lang="es-HN" sz="2400" kern="1200" dirty="0"/>
        </a:p>
      </dsp:txBody>
      <dsp:txXfrm>
        <a:off x="26603" y="752718"/>
        <a:ext cx="8711521" cy="491752"/>
      </dsp:txXfrm>
    </dsp:sp>
    <dsp:sp modelId="{ECDDEE19-081D-4280-9C94-2459657A439B}">
      <dsp:nvSpPr>
        <dsp:cNvPr id="0" name=""/>
        <dsp:cNvSpPr/>
      </dsp:nvSpPr>
      <dsp:spPr>
        <a:xfrm>
          <a:off x="0" y="2027759"/>
          <a:ext cx="8764727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8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400" kern="1200" dirty="0" smtClean="0"/>
            <a:t>Definición de una agenda anual de trabajo.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400" kern="1200" dirty="0" smtClean="0"/>
            <a:t>Reglamento de funcionamiento de la Comisión.</a:t>
          </a:r>
          <a:endParaRPr lang="es-HN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400" kern="1200" dirty="0" smtClean="0"/>
            <a:t>Procesos de sensibilización a Junta Directiva, personal de AMHON y gobiernos municipales.  </a:t>
          </a:r>
          <a:endParaRPr lang="es-HN" sz="2400" kern="1200" dirty="0"/>
        </a:p>
      </dsp:txBody>
      <dsp:txXfrm>
        <a:off x="0" y="2027759"/>
        <a:ext cx="8764727" cy="155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3F68-DACC-475A-9B8F-0F0877FBCA04}">
      <dsp:nvSpPr>
        <dsp:cNvPr id="0" name=""/>
        <dsp:cNvSpPr/>
      </dsp:nvSpPr>
      <dsp:spPr>
        <a:xfrm>
          <a:off x="0" y="179746"/>
          <a:ext cx="8764727" cy="719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dirty="0" smtClean="0"/>
            <a:t>2.- Mecanismos de Coordinación Interinstitucional Para la Incidencia en normativas, Políticas nacionales y municipales. </a:t>
          </a:r>
          <a:endParaRPr lang="es-HN" sz="2400" kern="1200" dirty="0"/>
        </a:p>
      </dsp:txBody>
      <dsp:txXfrm>
        <a:off x="35126" y="214872"/>
        <a:ext cx="8694475" cy="649302"/>
      </dsp:txXfrm>
    </dsp:sp>
    <dsp:sp modelId="{361111F3-8304-44A9-A243-CFFD9F39948F}">
      <dsp:nvSpPr>
        <dsp:cNvPr id="0" name=""/>
        <dsp:cNvSpPr/>
      </dsp:nvSpPr>
      <dsp:spPr>
        <a:xfrm>
          <a:off x="0" y="1282037"/>
          <a:ext cx="8764727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80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 Establecimiento de canales de comunicación y alianzas estratégicas con actores claves     ( INAM, ONU Mujeres, ANAMMH,  Congreso Nacional, cooperantes y Sociedad Civil)</a:t>
          </a:r>
          <a:endParaRPr lang="es-HN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Trabajo para el fortalecimiento y mejora del rol de las Oficinas Municipales de la Mujer    ( OMM)</a:t>
          </a:r>
          <a:endParaRPr lang="es-HN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 Avanzar en la definición de lineamientos para orientar la inversión publica municipal hacia la reducción de brechas en género.</a:t>
          </a:r>
          <a:endParaRPr lang="es-HN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Promover el dialogo con partidos políticos para fortalecer las oficinas de la mujer.</a:t>
          </a:r>
          <a:endParaRPr lang="es-HN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Promover el dialogo para la elaboración de protocolo para la atención  de la violencia política contra las mujeres.</a:t>
          </a:r>
          <a:endParaRPr lang="es-HN" sz="2000" kern="1200" dirty="0"/>
        </a:p>
      </dsp:txBody>
      <dsp:txXfrm>
        <a:off x="0" y="1282037"/>
        <a:ext cx="8764727" cy="3378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08C9-8569-4217-8B14-8E9886A74334}">
      <dsp:nvSpPr>
        <dsp:cNvPr id="0" name=""/>
        <dsp:cNvSpPr/>
      </dsp:nvSpPr>
      <dsp:spPr>
        <a:xfrm>
          <a:off x="0" y="0"/>
          <a:ext cx="8640960" cy="5534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3.- Fortalecimiento de Capacidades de la Comisión de Género </a:t>
          </a:r>
          <a:endParaRPr lang="es-HN" sz="2000" kern="1200" dirty="0"/>
        </a:p>
      </dsp:txBody>
      <dsp:txXfrm>
        <a:off x="27018" y="27018"/>
        <a:ext cx="8586924" cy="499437"/>
      </dsp:txXfrm>
    </dsp:sp>
    <dsp:sp modelId="{ECDDEE19-081D-4280-9C94-2459657A439B}">
      <dsp:nvSpPr>
        <dsp:cNvPr id="0" name=""/>
        <dsp:cNvSpPr/>
      </dsp:nvSpPr>
      <dsp:spPr>
        <a:xfrm>
          <a:off x="0" y="828094"/>
          <a:ext cx="8640960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Fortalecer los conocimientos en normativas y  políticas nacionales.</a:t>
          </a:r>
          <a:endParaRPr lang="es-H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Herramientas para la gestión de políticas publicas en materia de igualdad y equidad en genero.</a:t>
          </a:r>
          <a:endParaRPr lang="es-H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HN" sz="2000" kern="1200" dirty="0" smtClean="0"/>
            <a:t> Impulso de campañas para la promoción de la participación política de la mujer.</a:t>
          </a:r>
          <a:endParaRPr lang="es-HN" sz="2000" kern="1200" dirty="0"/>
        </a:p>
      </dsp:txBody>
      <dsp:txXfrm>
        <a:off x="0" y="828094"/>
        <a:ext cx="8640960" cy="158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1E86-3D58-4EEB-B9B5-B40A3FDE779F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6BEA-0373-4FD6-8622-6C1847CBA09D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316775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97B1-3346-4B28-8377-0BA4618A8D21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00CB-930E-46F9-B6FB-B87FB6BE25E7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21599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4C8D-4CF3-4FCF-8C47-0DF689484576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DF93-5560-485C-A9CE-8D5E5E5C1FF1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22511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AC9E-DA87-4CEC-8FD8-518EDE244712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6651-891A-412B-B4AE-0D6C67C4B619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119741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3F07-D348-46AB-B0EC-2AAD4F8E1E13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8A5-1F40-4125-A272-19806BF5AFB6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111257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2614-3FE4-4E29-87B4-045A93AB3552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BD5A-7B33-44B4-8140-A5E40B4A8835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138577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8334-E925-4971-9810-E3D497F887AF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CF24-FD7F-4326-B6AA-C25A901DC649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290293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A28A-C3AC-4F2C-82B9-F8B7DC62887A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5EE4-C5AA-433E-85B6-87A2C94A9BB3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9598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8FCD-81FA-45A0-9BE7-AD9FA7E343D3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706F-0A70-46EA-A502-8723D96FD6CF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231585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8337-696D-4315-B5F1-23A00DE11BA7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8507-AEA7-45F6-9195-C8F9DF0B5453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250726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81A2-6E51-430E-9DB5-38AA2F05794F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E42D-DAE2-4F42-A6E9-4C99FD00B850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</p:spTree>
    <p:extLst>
      <p:ext uri="{BB962C8B-B14F-4D97-AF65-F5344CB8AC3E}">
        <p14:creationId xmlns:p14="http://schemas.microsoft.com/office/powerpoint/2010/main" val="33442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Haga clic para modificar el estilo de texto del patrón</a:t>
            </a:r>
          </a:p>
          <a:p>
            <a:pPr lvl="1"/>
            <a:r>
              <a:rPr lang="es-ES" altLang="es-HN" smtClean="0"/>
              <a:t>Segundo nivel</a:t>
            </a:r>
          </a:p>
          <a:p>
            <a:pPr lvl="2"/>
            <a:r>
              <a:rPr lang="es-ES" altLang="es-HN" smtClean="0"/>
              <a:t>Tercer nivel</a:t>
            </a:r>
          </a:p>
          <a:p>
            <a:pPr lvl="3"/>
            <a:r>
              <a:rPr lang="es-ES" altLang="es-HN" smtClean="0"/>
              <a:t>Cuarto nivel</a:t>
            </a:r>
          </a:p>
          <a:p>
            <a:pPr lvl="4"/>
            <a:r>
              <a:rPr lang="es-ES" altLang="es-HN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A7BC2-E2BF-4F54-9C9D-37B85CC268B7}" type="datetimeFigureOut">
              <a:rPr lang="es-ES"/>
              <a:pPr>
                <a:defRPr/>
              </a:pPr>
              <a:t>27/06/2018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A8D38F-F66C-47BC-AD72-745B7F84BC42}" type="slidenum">
              <a:rPr lang="es-ES" altLang="es-HN"/>
              <a:pPr>
                <a:defRPr/>
              </a:pPr>
              <a:t>‹#›</a:t>
            </a:fld>
            <a:endParaRPr lang="es-ES" altLang="es-HN"/>
          </a:p>
        </p:txBody>
      </p:sp>
      <p:pic>
        <p:nvPicPr>
          <p:cNvPr id="1031" name="6 Imagen" descr="fondo-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logo2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16238" y="188913"/>
            <a:ext cx="2676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33854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INFOGRAF&#205;A%20AMHON%20EDIT%202018%20(1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839788"/>
            <a:ext cx="926782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6" descr="Enlace permanente de imagen incrust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HN" altLang="es-HN" sz="1800">
              <a:latin typeface="Arial" panose="020B0604020202020204" pitchFamily="34" charset="0"/>
            </a:endParaRPr>
          </a:p>
        </p:txBody>
      </p:sp>
      <p:sp>
        <p:nvSpPr>
          <p:cNvPr id="2052" name="AutoShape 8" descr="USAID/AMUPREV/IC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HN" altLang="es-HN" sz="1800">
              <a:latin typeface="Arial" panose="020B0604020202020204" pitchFamily="34" charset="0"/>
            </a:endParaRPr>
          </a:p>
        </p:txBody>
      </p:sp>
      <p:sp>
        <p:nvSpPr>
          <p:cNvPr id="2053" name="7 Título"/>
          <p:cNvSpPr>
            <a:spLocks noGrp="1"/>
          </p:cNvSpPr>
          <p:nvPr>
            <p:ph type="ctrTitle"/>
          </p:nvPr>
        </p:nvSpPr>
        <p:spPr>
          <a:xfrm>
            <a:off x="-15875" y="5805488"/>
            <a:ext cx="9267825" cy="1052512"/>
          </a:xfrm>
          <a:solidFill>
            <a:srgbClr val="F4FF89"/>
          </a:solidFill>
        </p:spPr>
        <p:txBody>
          <a:bodyPr/>
          <a:lstStyle/>
          <a:p>
            <a:r>
              <a:rPr lang="es-HN" altLang="es-HN" sz="3200" smtClean="0"/>
              <a:t>ASOCIACIÓN DE MUNICIPIOS DE HONDURAS AMHON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6"/>
          <p:cNvSpPr txBox="1">
            <a:spLocks noChangeArrowheads="1"/>
          </p:cNvSpPr>
          <p:nvPr/>
        </p:nvSpPr>
        <p:spPr bwMode="auto">
          <a:xfrm>
            <a:off x="636588" y="1208088"/>
            <a:ext cx="762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400" b="1">
                <a:latin typeface="Arial" panose="020B0604020202020204" pitchFamily="34" charset="0"/>
              </a:rPr>
              <a:t>Situación Actual Sobre la Participación de la Mujer en Políticas Publicas y Cargos de Elección Popular </a:t>
            </a:r>
          </a:p>
        </p:txBody>
      </p:sp>
      <p:pic>
        <p:nvPicPr>
          <p:cNvPr id="3075" name="Picture 6" descr="https://cdn.pixabay.com/photo/2012/04/11/12/22/play-27918_960_72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388" y="3852863"/>
            <a:ext cx="7096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2052638"/>
            <a:ext cx="76200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468313" y="1196975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800" b="1">
                <a:latin typeface="Arial" panose="020B0604020202020204" pitchFamily="34" charset="0"/>
              </a:rPr>
              <a:t>Frente a este Desafío: Política Institucional de Género/AMHON</a:t>
            </a:r>
          </a:p>
        </p:txBody>
      </p:sp>
      <p:pic>
        <p:nvPicPr>
          <p:cNvPr id="4099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63" y="2232025"/>
            <a:ext cx="2159000" cy="2555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ángulo 5"/>
          <p:cNvSpPr>
            <a:spLocks noChangeArrowheads="1"/>
          </p:cNvSpPr>
          <p:nvPr/>
        </p:nvSpPr>
        <p:spPr bwMode="auto">
          <a:xfrm>
            <a:off x="323850" y="4868863"/>
            <a:ext cx="856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HN" altLang="es-HN" sz="2000">
                <a:solidFill>
                  <a:srgbClr val="000000"/>
                </a:solidFill>
                <a:latin typeface="Segoe UI" panose="020B0502040204020203" pitchFamily="34" charset="0"/>
              </a:rPr>
              <a:t>Fortalecimiento de AMHON, con prácticas internas sensibles al género, contribuyendo a ampliar y promover  oportunidades sociales, económicas y culturales entre hombres y  mujeres, así como incidir en las instancias municipales para promover la igualdad y la equidad de género, aportando al fortalecer  la democracia y la autonomía municipal. </a:t>
            </a:r>
            <a:endParaRPr lang="es-HN" altLang="es-HN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392995" y="1700808"/>
          <a:ext cx="817290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CuadroTexto 4"/>
          <p:cNvSpPr txBox="1">
            <a:spLocks noChangeArrowheads="1"/>
          </p:cNvSpPr>
          <p:nvPr/>
        </p:nvSpPr>
        <p:spPr bwMode="auto">
          <a:xfrm>
            <a:off x="698500" y="1239838"/>
            <a:ext cx="7561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400" b="1">
                <a:latin typeface="Arial" panose="020B0604020202020204" pitchFamily="34" charset="0"/>
              </a:rPr>
              <a:t>Ejes Estratégicos de la Política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5"/>
          <p:cNvGrpSpPr>
            <a:grpSpLocks/>
          </p:cNvGrpSpPr>
          <p:nvPr/>
        </p:nvGrpSpPr>
        <p:grpSpPr bwMode="auto">
          <a:xfrm>
            <a:off x="107950" y="1484313"/>
            <a:ext cx="8820150" cy="5084762"/>
            <a:chOff x="179388" y="836613"/>
            <a:chExt cx="8569325" cy="5040312"/>
          </a:xfrm>
        </p:grpSpPr>
        <p:sp>
          <p:nvSpPr>
            <p:cNvPr id="7" name="9 Rectángulo redondeado"/>
            <p:cNvSpPr/>
            <p:nvPr/>
          </p:nvSpPr>
          <p:spPr>
            <a:xfrm>
              <a:off x="1619948" y="836613"/>
              <a:ext cx="5976627" cy="1369051"/>
            </a:xfrm>
            <a:prstGeom prst="roundRect">
              <a:avLst/>
            </a:prstGeom>
            <a:solidFill>
              <a:srgbClr val="FEB1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HN" sz="2800" b="1" dirty="0">
                  <a:solidFill>
                    <a:schemeClr val="tx1"/>
                  </a:solidFill>
                </a:rPr>
                <a:t>Mecanismo de Seguimiento a la </a:t>
              </a:r>
              <a:r>
                <a:rPr lang="es-HN" sz="2800" b="1" dirty="0">
                  <a:solidFill>
                    <a:schemeClr val="tx1"/>
                  </a:solidFill>
                </a:rPr>
                <a:t>Política </a:t>
              </a:r>
              <a:endParaRPr lang="es-HN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10 Rectángulo redondeado"/>
            <p:cNvSpPr/>
            <p:nvPr/>
          </p:nvSpPr>
          <p:spPr>
            <a:xfrm>
              <a:off x="242625" y="4602291"/>
              <a:ext cx="3408605" cy="9142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dirty="0">
                  <a:solidFill>
                    <a:schemeClr val="tx1"/>
                  </a:solidFill>
                </a:rPr>
                <a:t>Comité Institucional de Género que se vincula con lo técnico – </a:t>
              </a:r>
              <a:r>
                <a:rPr lang="es-ES" dirty="0">
                  <a:solidFill>
                    <a:schemeClr val="tx1"/>
                  </a:solidFill>
                </a:rPr>
                <a:t>operativo. </a:t>
              </a:r>
              <a:endParaRPr lang="es-HN" dirty="0">
                <a:solidFill>
                  <a:schemeClr val="tx1"/>
                </a:solidFill>
              </a:endParaRPr>
            </a:p>
          </p:txBody>
        </p:sp>
        <p:sp>
          <p:nvSpPr>
            <p:cNvPr id="9" name="11 Rectángulo redondeado"/>
            <p:cNvSpPr/>
            <p:nvPr/>
          </p:nvSpPr>
          <p:spPr>
            <a:xfrm>
              <a:off x="179388" y="2707650"/>
              <a:ext cx="3410148" cy="9142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ES" sz="2000" dirty="0">
                  <a:solidFill>
                    <a:schemeClr val="tx1"/>
                  </a:solidFill>
                </a:rPr>
                <a:t>Comisión de Género de la Junta Directiva de la </a:t>
              </a:r>
              <a:r>
                <a:rPr lang="es-ES" sz="2000" dirty="0">
                  <a:solidFill>
                    <a:schemeClr val="tx1"/>
                  </a:solidFill>
                </a:rPr>
                <a:t>AMHON. </a:t>
              </a:r>
              <a:endParaRPr lang="es-HN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16 Rectángulo redondeado"/>
            <p:cNvSpPr/>
            <p:nvPr/>
          </p:nvSpPr>
          <p:spPr>
            <a:xfrm>
              <a:off x="4140156" y="4342644"/>
              <a:ext cx="4608557" cy="1534281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s-HN" dirty="0">
                  <a:solidFill>
                    <a:schemeClr val="tx1"/>
                  </a:solidFill>
                </a:rPr>
                <a:t>Con la responsabilidad de elaborar  el  Plan de Acción Anual, que rescate las acciones identificadas por cada unidad en el marco de la implementación de la Política Institucional.</a:t>
              </a:r>
            </a:p>
          </p:txBody>
        </p:sp>
        <p:sp>
          <p:nvSpPr>
            <p:cNvPr id="11" name="17 Rectángulo redondeado"/>
            <p:cNvSpPr/>
            <p:nvPr/>
          </p:nvSpPr>
          <p:spPr>
            <a:xfrm>
              <a:off x="4186427" y="2337849"/>
              <a:ext cx="4562286" cy="165702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r>
                <a:rPr lang="es-ES" dirty="0">
                  <a:solidFill>
                    <a:schemeClr val="tx1"/>
                  </a:solidFill>
                </a:rPr>
                <a:t>Su responsabilidad es impulsar la implementación de la Política Institucional de Género y orientar el trabajo estratégico de  AMHON en el tema.</a:t>
              </a:r>
              <a:endParaRPr lang="es-HN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21 Conector recto de flecha"/>
            <p:cNvCxnSpPr>
              <a:stCxn id="9" idx="3"/>
              <a:endCxn id="11" idx="1"/>
            </p:cNvCxnSpPr>
            <p:nvPr/>
          </p:nvCxnSpPr>
          <p:spPr>
            <a:xfrm>
              <a:off x="3589536" y="3165574"/>
              <a:ext cx="59689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22 Conector recto de flecha"/>
            <p:cNvCxnSpPr/>
            <p:nvPr/>
          </p:nvCxnSpPr>
          <p:spPr>
            <a:xfrm>
              <a:off x="3635806" y="5085393"/>
              <a:ext cx="5351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251520" y="1658938"/>
          <a:ext cx="8764727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CuadroTexto 1"/>
          <p:cNvSpPr txBox="1">
            <a:spLocks noChangeArrowheads="1"/>
          </p:cNvSpPr>
          <p:nvPr/>
        </p:nvSpPr>
        <p:spPr bwMode="auto">
          <a:xfrm>
            <a:off x="28575" y="1196975"/>
            <a:ext cx="912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400" b="1">
                <a:latin typeface="Arial" panose="020B0604020202020204" pitchFamily="34" charset="0"/>
              </a:rPr>
              <a:t>Agenda 2018 de la Comisión de Género en lo Institucional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251520" y="1665075"/>
          <a:ext cx="8764727" cy="491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28575" y="1196975"/>
            <a:ext cx="912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400" b="1">
                <a:latin typeface="Arial" panose="020B0604020202020204" pitchFamily="34" charset="0"/>
              </a:rPr>
              <a:t>Agenda 2018 de la Comisión de Género en lo Institucional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2564904"/>
          <a:ext cx="86409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CuadroTexto 1"/>
          <p:cNvSpPr txBox="1">
            <a:spLocks noChangeArrowheads="1"/>
          </p:cNvSpPr>
          <p:nvPr/>
        </p:nvSpPr>
        <p:spPr bwMode="auto">
          <a:xfrm>
            <a:off x="107950" y="1557338"/>
            <a:ext cx="912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400" b="1">
                <a:latin typeface="Arial" panose="020B0604020202020204" pitchFamily="34" charset="0"/>
              </a:rPr>
              <a:t>Agenda 2018 de la Comisión de Género en lo Institucional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ángulo 1"/>
          <p:cNvSpPr>
            <a:spLocks noChangeArrowheads="1"/>
          </p:cNvSpPr>
          <p:nvPr/>
        </p:nvSpPr>
        <p:spPr bwMode="auto">
          <a:xfrm>
            <a:off x="914400" y="2314575"/>
            <a:ext cx="73771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es-HN" sz="2800" b="1">
                <a:solidFill>
                  <a:srgbClr val="FFFF00"/>
                </a:solidFill>
                <a:latin typeface="Arial" panose="020B0604020202020204" pitchFamily="34" charset="0"/>
              </a:rPr>
              <a:t>AMHON, abriendo caminos, cerrando brechas en la construcción de una gestión municipal más justa y equitativa, fortaleciendo la democracia y la autonomía Municipal.” </a:t>
            </a:r>
            <a:endParaRPr lang="es-HN" altLang="es-H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CuadroTexto 2"/>
          <p:cNvSpPr txBox="1">
            <a:spLocks noChangeArrowheads="1"/>
          </p:cNvSpPr>
          <p:nvPr/>
        </p:nvSpPr>
        <p:spPr bwMode="auto">
          <a:xfrm>
            <a:off x="1849438" y="4829175"/>
            <a:ext cx="72945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HN" altLang="es-HN" sz="11500">
                <a:solidFill>
                  <a:srgbClr val="FFFF00"/>
                </a:solidFill>
                <a:latin typeface="Informal Roman" panose="030604020304060B0204" pitchFamily="66" charset="0"/>
              </a:rPr>
              <a:t>GRACIAS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498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Informal Roman</vt:lpstr>
      <vt:lpstr>1_Tema de Office</vt:lpstr>
      <vt:lpstr>ASOCIACIÓN DE MUNICIPIOS DE HONDURAS AMHON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Jeisson Rodriguez</cp:lastModifiedBy>
  <cp:revision>70</cp:revision>
  <dcterms:created xsi:type="dcterms:W3CDTF">2015-08-10T16:20:14Z</dcterms:created>
  <dcterms:modified xsi:type="dcterms:W3CDTF">2018-06-27T20:27:09Z</dcterms:modified>
</cp:coreProperties>
</file>