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1" r:id="rId2"/>
    <p:sldId id="297" r:id="rId3"/>
    <p:sldId id="299" r:id="rId4"/>
    <p:sldId id="266" r:id="rId5"/>
    <p:sldId id="308" r:id="rId6"/>
    <p:sldId id="303" r:id="rId7"/>
    <p:sldId id="304" r:id="rId8"/>
    <p:sldId id="305" r:id="rId9"/>
    <p:sldId id="306" r:id="rId10"/>
    <p:sldId id="309" r:id="rId11"/>
    <p:sldId id="310" r:id="rId12"/>
    <p:sldId id="30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99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F59F4E-BDB8-451F-885C-2677E640570A}" type="doc">
      <dgm:prSet loTypeId="urn:microsoft.com/office/officeart/2005/8/layout/venn1" loCatId="relationship" qsTypeId="urn:microsoft.com/office/officeart/2005/8/quickstyle/simple2" qsCatId="simple" csTypeId="urn:microsoft.com/office/officeart/2005/8/colors/accent2_4" csCatId="accent2" phldr="1"/>
      <dgm:spPr/>
    </dgm:pt>
    <dgm:pt modelId="{DFF44505-5671-45FC-BA44-16FD1E4E5C57}">
      <dgm:prSet phldrT="[Texto]" custT="1"/>
      <dgm:spPr/>
      <dgm:t>
        <a:bodyPr/>
        <a:lstStyle/>
        <a:p>
          <a:r>
            <a:rPr lang="es-ES_tradnl" sz="1600" b="1">
              <a:solidFill>
                <a:schemeClr val="accent2">
                  <a:lumMod val="50000"/>
                </a:schemeClr>
              </a:solidFill>
            </a:rPr>
            <a:t>Capacitación</a:t>
          </a:r>
          <a:endParaRPr lang="es-ES_tradnl" sz="1600" b="1" dirty="0">
            <a:solidFill>
              <a:schemeClr val="accent2">
                <a:lumMod val="50000"/>
              </a:schemeClr>
            </a:solidFill>
          </a:endParaRPr>
        </a:p>
      </dgm:t>
    </dgm:pt>
    <dgm:pt modelId="{1727C010-B9EF-45B7-A4A0-0A0FD810F0D6}" type="parTrans" cxnId="{A705B423-043D-4FE1-82D0-1D7BB3A6FD39}">
      <dgm:prSet/>
      <dgm:spPr/>
      <dgm:t>
        <a:bodyPr/>
        <a:lstStyle/>
        <a:p>
          <a:endParaRPr lang="es-ES_tradnl" sz="1600" b="1">
            <a:solidFill>
              <a:schemeClr val="accent2">
                <a:lumMod val="50000"/>
              </a:schemeClr>
            </a:solidFill>
          </a:endParaRPr>
        </a:p>
      </dgm:t>
    </dgm:pt>
    <dgm:pt modelId="{97A7682D-44E7-4BB4-8461-6DC807917012}" type="sibTrans" cxnId="{A705B423-043D-4FE1-82D0-1D7BB3A6FD39}">
      <dgm:prSet/>
      <dgm:spPr/>
      <dgm:t>
        <a:bodyPr/>
        <a:lstStyle/>
        <a:p>
          <a:endParaRPr lang="es-ES_tradnl" sz="1600" b="1">
            <a:solidFill>
              <a:schemeClr val="accent2">
                <a:lumMod val="50000"/>
              </a:schemeClr>
            </a:solidFill>
          </a:endParaRPr>
        </a:p>
      </dgm:t>
    </dgm:pt>
    <dgm:pt modelId="{4082F590-66C4-483D-827F-BDEC6FE5954B}">
      <dgm:prSet phldrT="[Texto]" custT="1"/>
      <dgm:spPr/>
      <dgm:t>
        <a:bodyPr/>
        <a:lstStyle/>
        <a:p>
          <a:r>
            <a:rPr lang="es-ES_tradnl" sz="1600" b="1" dirty="0">
              <a:solidFill>
                <a:schemeClr val="accent2">
                  <a:lumMod val="50000"/>
                </a:schemeClr>
              </a:solidFill>
            </a:rPr>
            <a:t>Empoderamiento</a:t>
          </a:r>
        </a:p>
      </dgm:t>
    </dgm:pt>
    <dgm:pt modelId="{72B50EAF-490F-4E16-A050-9B410AB948D7}" type="parTrans" cxnId="{188D7826-38EA-44F8-AB28-5BDAFB1EBCD7}">
      <dgm:prSet/>
      <dgm:spPr/>
      <dgm:t>
        <a:bodyPr/>
        <a:lstStyle/>
        <a:p>
          <a:endParaRPr lang="es-ES_tradnl" sz="1600" b="1">
            <a:solidFill>
              <a:schemeClr val="accent2">
                <a:lumMod val="50000"/>
              </a:schemeClr>
            </a:solidFill>
          </a:endParaRPr>
        </a:p>
      </dgm:t>
    </dgm:pt>
    <dgm:pt modelId="{D88DEF8A-A617-4AC0-B212-8CAA7EA9A41C}" type="sibTrans" cxnId="{188D7826-38EA-44F8-AB28-5BDAFB1EBCD7}">
      <dgm:prSet/>
      <dgm:spPr/>
      <dgm:t>
        <a:bodyPr/>
        <a:lstStyle/>
        <a:p>
          <a:endParaRPr lang="es-ES_tradnl" sz="1600" b="1">
            <a:solidFill>
              <a:schemeClr val="accent2">
                <a:lumMod val="50000"/>
              </a:schemeClr>
            </a:solidFill>
          </a:endParaRPr>
        </a:p>
      </dgm:t>
    </dgm:pt>
    <dgm:pt modelId="{BF968851-5E22-4AD8-9CF5-A3D7546BE596}">
      <dgm:prSet phldrT="[Texto]" custT="1"/>
      <dgm:spPr/>
      <dgm:t>
        <a:bodyPr/>
        <a:lstStyle/>
        <a:p>
          <a:r>
            <a:rPr lang="es-ES_tradnl" sz="1600" b="1" dirty="0">
              <a:solidFill>
                <a:schemeClr val="accent2">
                  <a:lumMod val="50000"/>
                </a:schemeClr>
              </a:solidFill>
            </a:rPr>
            <a:t>Liderazgo</a:t>
          </a:r>
        </a:p>
      </dgm:t>
    </dgm:pt>
    <dgm:pt modelId="{9CD08BDB-00A3-42AD-8960-8F335C6E35D0}" type="parTrans" cxnId="{7743A1BE-0BAB-4C92-BE58-3B7056920BA1}">
      <dgm:prSet/>
      <dgm:spPr/>
      <dgm:t>
        <a:bodyPr/>
        <a:lstStyle/>
        <a:p>
          <a:endParaRPr lang="es-ES_tradnl" sz="1600" b="1">
            <a:solidFill>
              <a:schemeClr val="accent2">
                <a:lumMod val="50000"/>
              </a:schemeClr>
            </a:solidFill>
          </a:endParaRPr>
        </a:p>
      </dgm:t>
    </dgm:pt>
    <dgm:pt modelId="{97EE84E9-910D-48D5-A964-2ED44AE0B08D}" type="sibTrans" cxnId="{7743A1BE-0BAB-4C92-BE58-3B7056920BA1}">
      <dgm:prSet/>
      <dgm:spPr/>
      <dgm:t>
        <a:bodyPr/>
        <a:lstStyle/>
        <a:p>
          <a:endParaRPr lang="es-ES_tradnl" sz="1600" b="1">
            <a:solidFill>
              <a:schemeClr val="accent2">
                <a:lumMod val="50000"/>
              </a:schemeClr>
            </a:solidFill>
          </a:endParaRPr>
        </a:p>
      </dgm:t>
    </dgm:pt>
    <dgm:pt modelId="{2855B3E0-1FD1-479F-8937-577666EF9370}">
      <dgm:prSet phldrT="[Texto]" custT="1"/>
      <dgm:spPr/>
      <dgm:t>
        <a:bodyPr/>
        <a:lstStyle/>
        <a:p>
          <a:r>
            <a:rPr lang="es-ES_tradnl" sz="1600" b="1" dirty="0">
              <a:solidFill>
                <a:schemeClr val="accent2">
                  <a:lumMod val="50000"/>
                </a:schemeClr>
              </a:solidFill>
            </a:rPr>
            <a:t>Transformación social</a:t>
          </a:r>
        </a:p>
      </dgm:t>
    </dgm:pt>
    <dgm:pt modelId="{B7070808-ABF0-4B33-9F2F-9D2ADACE46EA}" type="parTrans" cxnId="{FB1D8475-11D1-4427-8B89-023466C4E24E}">
      <dgm:prSet/>
      <dgm:spPr/>
      <dgm:t>
        <a:bodyPr/>
        <a:lstStyle/>
        <a:p>
          <a:endParaRPr lang="es-ES_tradnl" sz="1600">
            <a:solidFill>
              <a:schemeClr val="accent2">
                <a:lumMod val="50000"/>
              </a:schemeClr>
            </a:solidFill>
          </a:endParaRPr>
        </a:p>
      </dgm:t>
    </dgm:pt>
    <dgm:pt modelId="{97401554-4163-4007-AFB4-07FE1680C439}" type="sibTrans" cxnId="{FB1D8475-11D1-4427-8B89-023466C4E24E}">
      <dgm:prSet/>
      <dgm:spPr/>
      <dgm:t>
        <a:bodyPr/>
        <a:lstStyle/>
        <a:p>
          <a:endParaRPr lang="es-ES_tradnl" sz="1600">
            <a:solidFill>
              <a:schemeClr val="accent2">
                <a:lumMod val="50000"/>
              </a:schemeClr>
            </a:solidFill>
          </a:endParaRPr>
        </a:p>
      </dgm:t>
    </dgm:pt>
    <dgm:pt modelId="{042EE6ED-FD2A-4BFE-993E-FBE3D47F6F6B}" type="pres">
      <dgm:prSet presAssocID="{F3F59F4E-BDB8-451F-885C-2677E640570A}" presName="compositeShape" presStyleCnt="0">
        <dgm:presLayoutVars>
          <dgm:chMax val="7"/>
          <dgm:dir/>
          <dgm:resizeHandles val="exact"/>
        </dgm:presLayoutVars>
      </dgm:prSet>
      <dgm:spPr/>
    </dgm:pt>
    <dgm:pt modelId="{EFD5F648-907A-4401-802C-C84DFC7C10EC}" type="pres">
      <dgm:prSet presAssocID="{DFF44505-5671-45FC-BA44-16FD1E4E5C57}" presName="circ1" presStyleLbl="vennNode1" presStyleIdx="0" presStyleCnt="4"/>
      <dgm:spPr/>
    </dgm:pt>
    <dgm:pt modelId="{E5761393-4C75-4010-A1C7-368DB7987B12}" type="pres">
      <dgm:prSet presAssocID="{DFF44505-5671-45FC-BA44-16FD1E4E5C5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F71032F-D5FD-420E-8B09-89CB88B41AFD}" type="pres">
      <dgm:prSet presAssocID="{4082F590-66C4-483D-827F-BDEC6FE5954B}" presName="circ2" presStyleLbl="vennNode1" presStyleIdx="1" presStyleCnt="4"/>
      <dgm:spPr/>
    </dgm:pt>
    <dgm:pt modelId="{8BB69FB0-396D-40AB-B0D3-A2577D4F9FF4}" type="pres">
      <dgm:prSet presAssocID="{4082F590-66C4-483D-827F-BDEC6FE5954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B236B88-22BA-49C5-B559-AADE052851F1}" type="pres">
      <dgm:prSet presAssocID="{2855B3E0-1FD1-479F-8937-577666EF9370}" presName="circ3" presStyleLbl="vennNode1" presStyleIdx="2" presStyleCnt="4"/>
      <dgm:spPr/>
    </dgm:pt>
    <dgm:pt modelId="{665416F8-FD5A-477D-9E51-E9E5F6F8190F}" type="pres">
      <dgm:prSet presAssocID="{2855B3E0-1FD1-479F-8937-577666EF937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429B25D-D32B-48AA-B08E-BAF13EAC4A38}" type="pres">
      <dgm:prSet presAssocID="{BF968851-5E22-4AD8-9CF5-A3D7546BE596}" presName="circ4" presStyleLbl="vennNode1" presStyleIdx="3" presStyleCnt="4"/>
      <dgm:spPr/>
    </dgm:pt>
    <dgm:pt modelId="{CE64B794-9997-46CB-9D7A-1C378E4139F8}" type="pres">
      <dgm:prSet presAssocID="{BF968851-5E22-4AD8-9CF5-A3D7546BE596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CB891E02-F589-4391-B5DD-40A946E7B322}" type="presOf" srcId="{2855B3E0-1FD1-479F-8937-577666EF9370}" destId="{665416F8-FD5A-477D-9E51-E9E5F6F8190F}" srcOrd="0" destOrd="0" presId="urn:microsoft.com/office/officeart/2005/8/layout/venn1"/>
    <dgm:cxn modelId="{A97A7102-8F3D-42DE-817A-1E90F01CF829}" type="presOf" srcId="{BF968851-5E22-4AD8-9CF5-A3D7546BE596}" destId="{0429B25D-D32B-48AA-B08E-BAF13EAC4A38}" srcOrd="1" destOrd="0" presId="urn:microsoft.com/office/officeart/2005/8/layout/venn1"/>
    <dgm:cxn modelId="{A705B423-043D-4FE1-82D0-1D7BB3A6FD39}" srcId="{F3F59F4E-BDB8-451F-885C-2677E640570A}" destId="{DFF44505-5671-45FC-BA44-16FD1E4E5C57}" srcOrd="0" destOrd="0" parTransId="{1727C010-B9EF-45B7-A4A0-0A0FD810F0D6}" sibTransId="{97A7682D-44E7-4BB4-8461-6DC807917012}"/>
    <dgm:cxn modelId="{188D7826-38EA-44F8-AB28-5BDAFB1EBCD7}" srcId="{F3F59F4E-BDB8-451F-885C-2677E640570A}" destId="{4082F590-66C4-483D-827F-BDEC6FE5954B}" srcOrd="1" destOrd="0" parTransId="{72B50EAF-490F-4E16-A050-9B410AB948D7}" sibTransId="{D88DEF8A-A617-4AC0-B212-8CAA7EA9A41C}"/>
    <dgm:cxn modelId="{6190A239-A7EF-40BC-B13A-E35590508910}" type="presOf" srcId="{4082F590-66C4-483D-827F-BDEC6FE5954B}" destId="{8BB69FB0-396D-40AB-B0D3-A2577D4F9FF4}" srcOrd="0" destOrd="0" presId="urn:microsoft.com/office/officeart/2005/8/layout/venn1"/>
    <dgm:cxn modelId="{34D8A83A-A938-4397-B0F1-E902615CE4D8}" type="presOf" srcId="{F3F59F4E-BDB8-451F-885C-2677E640570A}" destId="{042EE6ED-FD2A-4BFE-993E-FBE3D47F6F6B}" srcOrd="0" destOrd="0" presId="urn:microsoft.com/office/officeart/2005/8/layout/venn1"/>
    <dgm:cxn modelId="{CCFB143B-02A3-4326-B93C-B6ADD5DB29DF}" type="presOf" srcId="{DFF44505-5671-45FC-BA44-16FD1E4E5C57}" destId="{E5761393-4C75-4010-A1C7-368DB7987B12}" srcOrd="0" destOrd="0" presId="urn:microsoft.com/office/officeart/2005/8/layout/venn1"/>
    <dgm:cxn modelId="{998B835F-4098-4352-A5E4-E49000065612}" type="presOf" srcId="{BF968851-5E22-4AD8-9CF5-A3D7546BE596}" destId="{CE64B794-9997-46CB-9D7A-1C378E4139F8}" srcOrd="0" destOrd="0" presId="urn:microsoft.com/office/officeart/2005/8/layout/venn1"/>
    <dgm:cxn modelId="{FB1D8475-11D1-4427-8B89-023466C4E24E}" srcId="{F3F59F4E-BDB8-451F-885C-2677E640570A}" destId="{2855B3E0-1FD1-479F-8937-577666EF9370}" srcOrd="2" destOrd="0" parTransId="{B7070808-ABF0-4B33-9F2F-9D2ADACE46EA}" sibTransId="{97401554-4163-4007-AFB4-07FE1680C439}"/>
    <dgm:cxn modelId="{B79F22BB-BF70-4DAA-B395-491F677C6822}" type="presOf" srcId="{2855B3E0-1FD1-479F-8937-577666EF9370}" destId="{4B236B88-22BA-49C5-B559-AADE052851F1}" srcOrd="1" destOrd="0" presId="urn:microsoft.com/office/officeart/2005/8/layout/venn1"/>
    <dgm:cxn modelId="{7743A1BE-0BAB-4C92-BE58-3B7056920BA1}" srcId="{F3F59F4E-BDB8-451F-885C-2677E640570A}" destId="{BF968851-5E22-4AD8-9CF5-A3D7546BE596}" srcOrd="3" destOrd="0" parTransId="{9CD08BDB-00A3-42AD-8960-8F335C6E35D0}" sibTransId="{97EE84E9-910D-48D5-A964-2ED44AE0B08D}"/>
    <dgm:cxn modelId="{22A9CCD2-3CEB-4C5D-9B62-9B54E015CEA9}" type="presOf" srcId="{4082F590-66C4-483D-827F-BDEC6FE5954B}" destId="{FF71032F-D5FD-420E-8B09-89CB88B41AFD}" srcOrd="1" destOrd="0" presId="urn:microsoft.com/office/officeart/2005/8/layout/venn1"/>
    <dgm:cxn modelId="{BE9636F1-B361-49A4-B3E5-3ACB7612AD9E}" type="presOf" srcId="{DFF44505-5671-45FC-BA44-16FD1E4E5C57}" destId="{EFD5F648-907A-4401-802C-C84DFC7C10EC}" srcOrd="1" destOrd="0" presId="urn:microsoft.com/office/officeart/2005/8/layout/venn1"/>
    <dgm:cxn modelId="{B929E114-0C27-43F5-88C7-CE19B510D365}" type="presParOf" srcId="{042EE6ED-FD2A-4BFE-993E-FBE3D47F6F6B}" destId="{EFD5F648-907A-4401-802C-C84DFC7C10EC}" srcOrd="0" destOrd="0" presId="urn:microsoft.com/office/officeart/2005/8/layout/venn1"/>
    <dgm:cxn modelId="{DA2759C3-FD8B-4F07-8891-23B4567E2AB3}" type="presParOf" srcId="{042EE6ED-FD2A-4BFE-993E-FBE3D47F6F6B}" destId="{E5761393-4C75-4010-A1C7-368DB7987B12}" srcOrd="1" destOrd="0" presId="urn:microsoft.com/office/officeart/2005/8/layout/venn1"/>
    <dgm:cxn modelId="{E8353FF5-2EC1-4F05-A16F-4ED3FED2BD42}" type="presParOf" srcId="{042EE6ED-FD2A-4BFE-993E-FBE3D47F6F6B}" destId="{FF71032F-D5FD-420E-8B09-89CB88B41AFD}" srcOrd="2" destOrd="0" presId="urn:microsoft.com/office/officeart/2005/8/layout/venn1"/>
    <dgm:cxn modelId="{7DB157BD-8643-44AC-858B-089675359739}" type="presParOf" srcId="{042EE6ED-FD2A-4BFE-993E-FBE3D47F6F6B}" destId="{8BB69FB0-396D-40AB-B0D3-A2577D4F9FF4}" srcOrd="3" destOrd="0" presId="urn:microsoft.com/office/officeart/2005/8/layout/venn1"/>
    <dgm:cxn modelId="{68FE3619-FC5F-4AAE-B4A2-48E607198592}" type="presParOf" srcId="{042EE6ED-FD2A-4BFE-993E-FBE3D47F6F6B}" destId="{4B236B88-22BA-49C5-B559-AADE052851F1}" srcOrd="4" destOrd="0" presId="urn:microsoft.com/office/officeart/2005/8/layout/venn1"/>
    <dgm:cxn modelId="{49EDFB5F-DE94-4205-8BFD-FE2AD3FE5D60}" type="presParOf" srcId="{042EE6ED-FD2A-4BFE-993E-FBE3D47F6F6B}" destId="{665416F8-FD5A-477D-9E51-E9E5F6F8190F}" srcOrd="5" destOrd="0" presId="urn:microsoft.com/office/officeart/2005/8/layout/venn1"/>
    <dgm:cxn modelId="{5053752C-58B8-4D9A-B4A0-50037D06D286}" type="presParOf" srcId="{042EE6ED-FD2A-4BFE-993E-FBE3D47F6F6B}" destId="{0429B25D-D32B-48AA-B08E-BAF13EAC4A38}" srcOrd="6" destOrd="0" presId="urn:microsoft.com/office/officeart/2005/8/layout/venn1"/>
    <dgm:cxn modelId="{F1690569-EB7A-4011-AA93-A2FC04C9A5D6}" type="presParOf" srcId="{042EE6ED-FD2A-4BFE-993E-FBE3D47F6F6B}" destId="{CE64B794-9997-46CB-9D7A-1C378E4139F8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FCDCF0-712B-44E5-B522-54ACF694CD13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s-ES_tradnl"/>
        </a:p>
      </dgm:t>
    </dgm:pt>
    <dgm:pt modelId="{14A22375-8C8C-464C-92E2-E2F1E2B41D02}">
      <dgm:prSet phldrT="[Texto]"/>
      <dgm:spPr/>
      <dgm:t>
        <a:bodyPr/>
        <a:lstStyle/>
        <a:p>
          <a:r>
            <a:rPr lang="es-ES_tradnl" dirty="0"/>
            <a:t>Fortalecimiento de aptitudes y capacidades de las mujeres para el ejercicio político</a:t>
          </a:r>
        </a:p>
      </dgm:t>
    </dgm:pt>
    <dgm:pt modelId="{B5555D5C-887B-42FF-8898-620B1B6B2D26}" type="parTrans" cxnId="{4D32C5D8-F7DB-415C-88F9-3AA6AAB5655E}">
      <dgm:prSet/>
      <dgm:spPr/>
      <dgm:t>
        <a:bodyPr/>
        <a:lstStyle/>
        <a:p>
          <a:endParaRPr lang="es-ES_tradnl"/>
        </a:p>
      </dgm:t>
    </dgm:pt>
    <dgm:pt modelId="{C009FBDD-2920-4FC1-B0A2-6915E53F6A48}" type="sibTrans" cxnId="{4D32C5D8-F7DB-415C-88F9-3AA6AAB5655E}">
      <dgm:prSet/>
      <dgm:spPr/>
      <dgm:t>
        <a:bodyPr/>
        <a:lstStyle/>
        <a:p>
          <a:endParaRPr lang="es-ES_tradnl"/>
        </a:p>
      </dgm:t>
    </dgm:pt>
    <dgm:pt modelId="{5E5C91E2-9E66-4556-97CC-14488E9F78C0}">
      <dgm:prSet phldrT="[Texto]"/>
      <dgm:spPr/>
      <dgm:t>
        <a:bodyPr/>
        <a:lstStyle/>
        <a:p>
          <a:r>
            <a:rPr lang="es-ES_tradnl" dirty="0"/>
            <a:t>Formación en materia de igualdad de género, legislación a favor de las mujeres y participación política</a:t>
          </a:r>
        </a:p>
      </dgm:t>
    </dgm:pt>
    <dgm:pt modelId="{3A1589B4-1536-4D83-A8FC-C7861EC194C1}" type="parTrans" cxnId="{B8B3EA13-B807-4093-9196-92F68FEE5DA1}">
      <dgm:prSet/>
      <dgm:spPr/>
      <dgm:t>
        <a:bodyPr/>
        <a:lstStyle/>
        <a:p>
          <a:endParaRPr lang="es-ES_tradnl"/>
        </a:p>
      </dgm:t>
    </dgm:pt>
    <dgm:pt modelId="{E76E6BD9-DFD1-4DE4-AF34-4BEF289870D3}" type="sibTrans" cxnId="{B8B3EA13-B807-4093-9196-92F68FEE5DA1}">
      <dgm:prSet/>
      <dgm:spPr/>
      <dgm:t>
        <a:bodyPr/>
        <a:lstStyle/>
        <a:p>
          <a:endParaRPr lang="es-ES_tradnl"/>
        </a:p>
      </dgm:t>
    </dgm:pt>
    <dgm:pt modelId="{C350CFD5-5862-4007-95B9-43793C97934D}">
      <dgm:prSet phldrT="[Texto]"/>
      <dgm:spPr/>
      <dgm:t>
        <a:bodyPr/>
        <a:lstStyle/>
        <a:p>
          <a:r>
            <a:rPr lang="es-ES_tradnl" dirty="0"/>
            <a:t>Promover alianzas entre las mujeres para el intercambio de buenas prácticas en gestión local</a:t>
          </a:r>
        </a:p>
      </dgm:t>
    </dgm:pt>
    <dgm:pt modelId="{DBF8FB74-82F6-453A-B377-AB75CD9110ED}" type="parTrans" cxnId="{DD7CD062-BA32-409B-A94B-C2795074612F}">
      <dgm:prSet/>
      <dgm:spPr/>
      <dgm:t>
        <a:bodyPr/>
        <a:lstStyle/>
        <a:p>
          <a:endParaRPr lang="en-US"/>
        </a:p>
      </dgm:t>
    </dgm:pt>
    <dgm:pt modelId="{2F3772D1-8662-475D-B185-45BDBEEB26E6}" type="sibTrans" cxnId="{DD7CD062-BA32-409B-A94B-C2795074612F}">
      <dgm:prSet/>
      <dgm:spPr/>
      <dgm:t>
        <a:bodyPr/>
        <a:lstStyle/>
        <a:p>
          <a:endParaRPr lang="en-US"/>
        </a:p>
      </dgm:t>
    </dgm:pt>
    <dgm:pt modelId="{D7034C7A-547A-4EBF-BF05-58A0869E6DDE}">
      <dgm:prSet phldrT="[Texto]"/>
      <dgm:spPr/>
      <dgm:t>
        <a:bodyPr/>
        <a:lstStyle/>
        <a:p>
          <a:r>
            <a:rPr lang="es-ES_tradnl" dirty="0"/>
            <a:t>Promover reformas legales a favor de la mujer política</a:t>
          </a:r>
        </a:p>
      </dgm:t>
    </dgm:pt>
    <dgm:pt modelId="{AC5EE5F1-813A-4F01-9EBA-197A972FAED3}" type="parTrans" cxnId="{77627874-8A0B-4DC1-A38D-74C040567EB3}">
      <dgm:prSet/>
      <dgm:spPr/>
    </dgm:pt>
    <dgm:pt modelId="{C459818F-7FA0-4593-8B91-D57B463DB167}" type="sibTrans" cxnId="{77627874-8A0B-4DC1-A38D-74C040567EB3}">
      <dgm:prSet/>
      <dgm:spPr/>
    </dgm:pt>
    <dgm:pt modelId="{918FE24E-BBD9-48DE-92BB-6B49B4D7C988}" type="pres">
      <dgm:prSet presAssocID="{0CFCDCF0-712B-44E5-B522-54ACF694CD13}" presName="Name0" presStyleCnt="0">
        <dgm:presLayoutVars>
          <dgm:chMax val="7"/>
          <dgm:chPref val="7"/>
          <dgm:dir/>
        </dgm:presLayoutVars>
      </dgm:prSet>
      <dgm:spPr/>
    </dgm:pt>
    <dgm:pt modelId="{FF2F5F7C-ACB0-4EE0-BDE5-932A4BD7FBC9}" type="pres">
      <dgm:prSet presAssocID="{0CFCDCF0-712B-44E5-B522-54ACF694CD13}" presName="Name1" presStyleCnt="0"/>
      <dgm:spPr/>
    </dgm:pt>
    <dgm:pt modelId="{5EC16CAD-7D1E-4493-9335-5A9BA572A338}" type="pres">
      <dgm:prSet presAssocID="{0CFCDCF0-712B-44E5-B522-54ACF694CD13}" presName="cycle" presStyleCnt="0"/>
      <dgm:spPr/>
    </dgm:pt>
    <dgm:pt modelId="{C5DFEDFD-C072-4FDF-B92B-3A0406486B61}" type="pres">
      <dgm:prSet presAssocID="{0CFCDCF0-712B-44E5-B522-54ACF694CD13}" presName="srcNode" presStyleLbl="node1" presStyleIdx="0" presStyleCnt="4"/>
      <dgm:spPr/>
    </dgm:pt>
    <dgm:pt modelId="{76AC990F-5015-435C-85A5-DF3C01039773}" type="pres">
      <dgm:prSet presAssocID="{0CFCDCF0-712B-44E5-B522-54ACF694CD13}" presName="conn" presStyleLbl="parChTrans1D2" presStyleIdx="0" presStyleCnt="1"/>
      <dgm:spPr/>
    </dgm:pt>
    <dgm:pt modelId="{92CAE80E-EBF2-4BD0-B245-098C13DDEECC}" type="pres">
      <dgm:prSet presAssocID="{0CFCDCF0-712B-44E5-B522-54ACF694CD13}" presName="extraNode" presStyleLbl="node1" presStyleIdx="0" presStyleCnt="4"/>
      <dgm:spPr/>
    </dgm:pt>
    <dgm:pt modelId="{962F77D5-2A0F-4680-AA0E-9E6C2DDAF2D4}" type="pres">
      <dgm:prSet presAssocID="{0CFCDCF0-712B-44E5-B522-54ACF694CD13}" presName="dstNode" presStyleLbl="node1" presStyleIdx="0" presStyleCnt="4"/>
      <dgm:spPr/>
    </dgm:pt>
    <dgm:pt modelId="{FD596A14-D804-4238-AD90-35AC573EAE77}" type="pres">
      <dgm:prSet presAssocID="{14A22375-8C8C-464C-92E2-E2F1E2B41D02}" presName="text_1" presStyleLbl="node1" presStyleIdx="0" presStyleCnt="4">
        <dgm:presLayoutVars>
          <dgm:bulletEnabled val="1"/>
        </dgm:presLayoutVars>
      </dgm:prSet>
      <dgm:spPr/>
    </dgm:pt>
    <dgm:pt modelId="{FA31DE67-95FE-4C85-95E6-AB5B35EFD394}" type="pres">
      <dgm:prSet presAssocID="{14A22375-8C8C-464C-92E2-E2F1E2B41D02}" presName="accent_1" presStyleCnt="0"/>
      <dgm:spPr/>
    </dgm:pt>
    <dgm:pt modelId="{0E56705F-E9E6-4547-ABE7-2189E1C83B52}" type="pres">
      <dgm:prSet presAssocID="{14A22375-8C8C-464C-92E2-E2F1E2B41D02}" presName="accentRepeatNode" presStyleLbl="solidFgAcc1" presStyleIdx="0" presStyleCnt="4"/>
      <dgm:spPr/>
    </dgm:pt>
    <dgm:pt modelId="{3F9C9150-14F8-46F3-B107-5B945EA7A0F9}" type="pres">
      <dgm:prSet presAssocID="{5E5C91E2-9E66-4556-97CC-14488E9F78C0}" presName="text_2" presStyleLbl="node1" presStyleIdx="1" presStyleCnt="4">
        <dgm:presLayoutVars>
          <dgm:bulletEnabled val="1"/>
        </dgm:presLayoutVars>
      </dgm:prSet>
      <dgm:spPr/>
    </dgm:pt>
    <dgm:pt modelId="{32A6FD70-EE3A-4BBE-9457-95B86C7D99EE}" type="pres">
      <dgm:prSet presAssocID="{5E5C91E2-9E66-4556-97CC-14488E9F78C0}" presName="accent_2" presStyleCnt="0"/>
      <dgm:spPr/>
    </dgm:pt>
    <dgm:pt modelId="{7BC743CD-3663-4401-97DB-C60BAF367F52}" type="pres">
      <dgm:prSet presAssocID="{5E5C91E2-9E66-4556-97CC-14488E9F78C0}" presName="accentRepeatNode" presStyleLbl="solidFgAcc1" presStyleIdx="1" presStyleCnt="4"/>
      <dgm:spPr/>
    </dgm:pt>
    <dgm:pt modelId="{CDB660F7-9224-4CAC-B46D-5CD65E172AEF}" type="pres">
      <dgm:prSet presAssocID="{C350CFD5-5862-4007-95B9-43793C97934D}" presName="text_3" presStyleLbl="node1" presStyleIdx="2" presStyleCnt="4">
        <dgm:presLayoutVars>
          <dgm:bulletEnabled val="1"/>
        </dgm:presLayoutVars>
      </dgm:prSet>
      <dgm:spPr/>
    </dgm:pt>
    <dgm:pt modelId="{C1F9CE94-0BA1-41D8-B4A5-E7B022A68AA3}" type="pres">
      <dgm:prSet presAssocID="{C350CFD5-5862-4007-95B9-43793C97934D}" presName="accent_3" presStyleCnt="0"/>
      <dgm:spPr/>
    </dgm:pt>
    <dgm:pt modelId="{B904E759-5362-4DE2-8596-5070386DA6F8}" type="pres">
      <dgm:prSet presAssocID="{C350CFD5-5862-4007-95B9-43793C97934D}" presName="accentRepeatNode" presStyleLbl="solidFgAcc1" presStyleIdx="2" presStyleCnt="4"/>
      <dgm:spPr/>
    </dgm:pt>
    <dgm:pt modelId="{5F51F057-39A6-493C-A321-FDF6D5A827D8}" type="pres">
      <dgm:prSet presAssocID="{D7034C7A-547A-4EBF-BF05-58A0869E6DDE}" presName="text_4" presStyleLbl="node1" presStyleIdx="3" presStyleCnt="4">
        <dgm:presLayoutVars>
          <dgm:bulletEnabled val="1"/>
        </dgm:presLayoutVars>
      </dgm:prSet>
      <dgm:spPr/>
    </dgm:pt>
    <dgm:pt modelId="{674CA993-B24C-4C86-AB25-EAD2FF145369}" type="pres">
      <dgm:prSet presAssocID="{D7034C7A-547A-4EBF-BF05-58A0869E6DDE}" presName="accent_4" presStyleCnt="0"/>
      <dgm:spPr/>
    </dgm:pt>
    <dgm:pt modelId="{0F9AB69B-8359-427F-9D34-BB26896151BB}" type="pres">
      <dgm:prSet presAssocID="{D7034C7A-547A-4EBF-BF05-58A0869E6DDE}" presName="accentRepeatNode" presStyleLbl="solidFgAcc1" presStyleIdx="3" presStyleCnt="4"/>
      <dgm:spPr/>
    </dgm:pt>
  </dgm:ptLst>
  <dgm:cxnLst>
    <dgm:cxn modelId="{FB615008-CE8E-4777-A878-EBAFF21D7DB4}" type="presOf" srcId="{C009FBDD-2920-4FC1-B0A2-6915E53F6A48}" destId="{76AC990F-5015-435C-85A5-DF3C01039773}" srcOrd="0" destOrd="0" presId="urn:microsoft.com/office/officeart/2008/layout/VerticalCurvedList"/>
    <dgm:cxn modelId="{B8B3EA13-B807-4093-9196-92F68FEE5DA1}" srcId="{0CFCDCF0-712B-44E5-B522-54ACF694CD13}" destId="{5E5C91E2-9E66-4556-97CC-14488E9F78C0}" srcOrd="1" destOrd="0" parTransId="{3A1589B4-1536-4D83-A8FC-C7861EC194C1}" sibTransId="{E76E6BD9-DFD1-4DE4-AF34-4BEF289870D3}"/>
    <dgm:cxn modelId="{741E3523-1CEB-4A9B-ADDE-8A68C550C1F0}" type="presOf" srcId="{5E5C91E2-9E66-4556-97CC-14488E9F78C0}" destId="{3F9C9150-14F8-46F3-B107-5B945EA7A0F9}" srcOrd="0" destOrd="0" presId="urn:microsoft.com/office/officeart/2008/layout/VerticalCurvedList"/>
    <dgm:cxn modelId="{DD7CD062-BA32-409B-A94B-C2795074612F}" srcId="{0CFCDCF0-712B-44E5-B522-54ACF694CD13}" destId="{C350CFD5-5862-4007-95B9-43793C97934D}" srcOrd="2" destOrd="0" parTransId="{DBF8FB74-82F6-453A-B377-AB75CD9110ED}" sibTransId="{2F3772D1-8662-475D-B185-45BDBEEB26E6}"/>
    <dgm:cxn modelId="{A31CBE45-392B-485F-9925-69EF5630AE15}" type="presOf" srcId="{C350CFD5-5862-4007-95B9-43793C97934D}" destId="{CDB660F7-9224-4CAC-B46D-5CD65E172AEF}" srcOrd="0" destOrd="0" presId="urn:microsoft.com/office/officeart/2008/layout/VerticalCurvedList"/>
    <dgm:cxn modelId="{77627874-8A0B-4DC1-A38D-74C040567EB3}" srcId="{0CFCDCF0-712B-44E5-B522-54ACF694CD13}" destId="{D7034C7A-547A-4EBF-BF05-58A0869E6DDE}" srcOrd="3" destOrd="0" parTransId="{AC5EE5F1-813A-4F01-9EBA-197A972FAED3}" sibTransId="{C459818F-7FA0-4593-8B91-D57B463DB167}"/>
    <dgm:cxn modelId="{85B10680-7C40-4FC4-BE62-186E53D3AA74}" type="presOf" srcId="{D7034C7A-547A-4EBF-BF05-58A0869E6DDE}" destId="{5F51F057-39A6-493C-A321-FDF6D5A827D8}" srcOrd="0" destOrd="0" presId="urn:microsoft.com/office/officeart/2008/layout/VerticalCurvedList"/>
    <dgm:cxn modelId="{0E6B79AA-A8EA-4881-BA8F-D2674D32483C}" type="presOf" srcId="{0CFCDCF0-712B-44E5-B522-54ACF694CD13}" destId="{918FE24E-BBD9-48DE-92BB-6B49B4D7C988}" srcOrd="0" destOrd="0" presId="urn:microsoft.com/office/officeart/2008/layout/VerticalCurvedList"/>
    <dgm:cxn modelId="{AB4CE7AB-8E7F-4CC3-8CBC-7B17D60B658E}" type="presOf" srcId="{14A22375-8C8C-464C-92E2-E2F1E2B41D02}" destId="{FD596A14-D804-4238-AD90-35AC573EAE77}" srcOrd="0" destOrd="0" presId="urn:microsoft.com/office/officeart/2008/layout/VerticalCurvedList"/>
    <dgm:cxn modelId="{4D32C5D8-F7DB-415C-88F9-3AA6AAB5655E}" srcId="{0CFCDCF0-712B-44E5-B522-54ACF694CD13}" destId="{14A22375-8C8C-464C-92E2-E2F1E2B41D02}" srcOrd="0" destOrd="0" parTransId="{B5555D5C-887B-42FF-8898-620B1B6B2D26}" sibTransId="{C009FBDD-2920-4FC1-B0A2-6915E53F6A48}"/>
    <dgm:cxn modelId="{13F33346-31C5-42EB-A5CC-63F0C6F31A84}" type="presParOf" srcId="{918FE24E-BBD9-48DE-92BB-6B49B4D7C988}" destId="{FF2F5F7C-ACB0-4EE0-BDE5-932A4BD7FBC9}" srcOrd="0" destOrd="0" presId="urn:microsoft.com/office/officeart/2008/layout/VerticalCurvedList"/>
    <dgm:cxn modelId="{B1B3794E-C1B7-4D28-9302-C065823E18B1}" type="presParOf" srcId="{FF2F5F7C-ACB0-4EE0-BDE5-932A4BD7FBC9}" destId="{5EC16CAD-7D1E-4493-9335-5A9BA572A338}" srcOrd="0" destOrd="0" presId="urn:microsoft.com/office/officeart/2008/layout/VerticalCurvedList"/>
    <dgm:cxn modelId="{289F7FD0-B322-4E01-974E-7738F29923A7}" type="presParOf" srcId="{5EC16CAD-7D1E-4493-9335-5A9BA572A338}" destId="{C5DFEDFD-C072-4FDF-B92B-3A0406486B61}" srcOrd="0" destOrd="0" presId="urn:microsoft.com/office/officeart/2008/layout/VerticalCurvedList"/>
    <dgm:cxn modelId="{2FAAEBD3-D6FE-467B-8436-DA6346C0E38D}" type="presParOf" srcId="{5EC16CAD-7D1E-4493-9335-5A9BA572A338}" destId="{76AC990F-5015-435C-85A5-DF3C01039773}" srcOrd="1" destOrd="0" presId="urn:microsoft.com/office/officeart/2008/layout/VerticalCurvedList"/>
    <dgm:cxn modelId="{27255CAA-EED8-453C-B885-618EB8B9106D}" type="presParOf" srcId="{5EC16CAD-7D1E-4493-9335-5A9BA572A338}" destId="{92CAE80E-EBF2-4BD0-B245-098C13DDEECC}" srcOrd="2" destOrd="0" presId="urn:microsoft.com/office/officeart/2008/layout/VerticalCurvedList"/>
    <dgm:cxn modelId="{4BC19D62-95FE-4FB0-BAD0-1128D6B3C5B8}" type="presParOf" srcId="{5EC16CAD-7D1E-4493-9335-5A9BA572A338}" destId="{962F77D5-2A0F-4680-AA0E-9E6C2DDAF2D4}" srcOrd="3" destOrd="0" presId="urn:microsoft.com/office/officeart/2008/layout/VerticalCurvedList"/>
    <dgm:cxn modelId="{715C6D81-FFC5-4B1F-B45E-4A8CF59C1A35}" type="presParOf" srcId="{FF2F5F7C-ACB0-4EE0-BDE5-932A4BD7FBC9}" destId="{FD596A14-D804-4238-AD90-35AC573EAE77}" srcOrd="1" destOrd="0" presId="urn:microsoft.com/office/officeart/2008/layout/VerticalCurvedList"/>
    <dgm:cxn modelId="{8FEAC7E7-64DF-4A45-A7EB-D26A3B5551A4}" type="presParOf" srcId="{FF2F5F7C-ACB0-4EE0-BDE5-932A4BD7FBC9}" destId="{FA31DE67-95FE-4C85-95E6-AB5B35EFD394}" srcOrd="2" destOrd="0" presId="urn:microsoft.com/office/officeart/2008/layout/VerticalCurvedList"/>
    <dgm:cxn modelId="{1FD8FE0E-4D42-456F-ABDA-8A589BD97184}" type="presParOf" srcId="{FA31DE67-95FE-4C85-95E6-AB5B35EFD394}" destId="{0E56705F-E9E6-4547-ABE7-2189E1C83B52}" srcOrd="0" destOrd="0" presId="urn:microsoft.com/office/officeart/2008/layout/VerticalCurvedList"/>
    <dgm:cxn modelId="{0C13B96B-B06C-4E46-9BD9-8B2612109C31}" type="presParOf" srcId="{FF2F5F7C-ACB0-4EE0-BDE5-932A4BD7FBC9}" destId="{3F9C9150-14F8-46F3-B107-5B945EA7A0F9}" srcOrd="3" destOrd="0" presId="urn:microsoft.com/office/officeart/2008/layout/VerticalCurvedList"/>
    <dgm:cxn modelId="{22FA8FE2-8F47-47A4-9C03-60DA2E315984}" type="presParOf" srcId="{FF2F5F7C-ACB0-4EE0-BDE5-932A4BD7FBC9}" destId="{32A6FD70-EE3A-4BBE-9457-95B86C7D99EE}" srcOrd="4" destOrd="0" presId="urn:microsoft.com/office/officeart/2008/layout/VerticalCurvedList"/>
    <dgm:cxn modelId="{62939536-2A4F-4655-B86D-130A4555026F}" type="presParOf" srcId="{32A6FD70-EE3A-4BBE-9457-95B86C7D99EE}" destId="{7BC743CD-3663-4401-97DB-C60BAF367F52}" srcOrd="0" destOrd="0" presId="urn:microsoft.com/office/officeart/2008/layout/VerticalCurvedList"/>
    <dgm:cxn modelId="{D278128D-2743-422B-815C-4B48FC90A994}" type="presParOf" srcId="{FF2F5F7C-ACB0-4EE0-BDE5-932A4BD7FBC9}" destId="{CDB660F7-9224-4CAC-B46D-5CD65E172AEF}" srcOrd="5" destOrd="0" presId="urn:microsoft.com/office/officeart/2008/layout/VerticalCurvedList"/>
    <dgm:cxn modelId="{D82FFC01-8928-4C5B-8A51-EA1813239408}" type="presParOf" srcId="{FF2F5F7C-ACB0-4EE0-BDE5-932A4BD7FBC9}" destId="{C1F9CE94-0BA1-41D8-B4A5-E7B022A68AA3}" srcOrd="6" destOrd="0" presId="urn:microsoft.com/office/officeart/2008/layout/VerticalCurvedList"/>
    <dgm:cxn modelId="{3A756C5D-2EC7-4065-8E6B-9ECA01AC0755}" type="presParOf" srcId="{C1F9CE94-0BA1-41D8-B4A5-E7B022A68AA3}" destId="{B904E759-5362-4DE2-8596-5070386DA6F8}" srcOrd="0" destOrd="0" presId="urn:microsoft.com/office/officeart/2008/layout/VerticalCurvedList"/>
    <dgm:cxn modelId="{7CFC85F7-8C92-4740-B8BF-C49193C51BBE}" type="presParOf" srcId="{FF2F5F7C-ACB0-4EE0-BDE5-932A4BD7FBC9}" destId="{5F51F057-39A6-493C-A321-FDF6D5A827D8}" srcOrd="7" destOrd="0" presId="urn:microsoft.com/office/officeart/2008/layout/VerticalCurvedList"/>
    <dgm:cxn modelId="{7E5BFD7D-878F-4E4D-A699-5C6AF16A595B}" type="presParOf" srcId="{FF2F5F7C-ACB0-4EE0-BDE5-932A4BD7FBC9}" destId="{674CA993-B24C-4C86-AB25-EAD2FF145369}" srcOrd="8" destOrd="0" presId="urn:microsoft.com/office/officeart/2008/layout/VerticalCurvedList"/>
    <dgm:cxn modelId="{B0C7342A-4BC5-4161-8FE2-2FECC8D6C1C4}" type="presParOf" srcId="{674CA993-B24C-4C86-AB25-EAD2FF145369}" destId="{0F9AB69B-8359-427F-9D34-BB26896151B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FCDCF0-712B-44E5-B522-54ACF694CD13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s-ES_tradnl"/>
        </a:p>
      </dgm:t>
    </dgm:pt>
    <dgm:pt modelId="{14A22375-8C8C-464C-92E2-E2F1E2B41D02}">
      <dgm:prSet phldrT="[Texto]"/>
      <dgm:spPr/>
      <dgm:t>
        <a:bodyPr/>
        <a:lstStyle/>
        <a:p>
          <a:r>
            <a:rPr lang="es-ES_tradnl" dirty="0"/>
            <a:t>Promover y asegurar la inclusión de las perspectiva de igualdad de género en la gestión municipal (planificación, gestión del presupuesto)</a:t>
          </a:r>
        </a:p>
      </dgm:t>
    </dgm:pt>
    <dgm:pt modelId="{B5555D5C-887B-42FF-8898-620B1B6B2D26}" type="parTrans" cxnId="{4D32C5D8-F7DB-415C-88F9-3AA6AAB5655E}">
      <dgm:prSet/>
      <dgm:spPr/>
      <dgm:t>
        <a:bodyPr/>
        <a:lstStyle/>
        <a:p>
          <a:endParaRPr lang="es-ES_tradnl"/>
        </a:p>
      </dgm:t>
    </dgm:pt>
    <dgm:pt modelId="{C009FBDD-2920-4FC1-B0A2-6915E53F6A48}" type="sibTrans" cxnId="{4D32C5D8-F7DB-415C-88F9-3AA6AAB5655E}">
      <dgm:prSet/>
      <dgm:spPr/>
      <dgm:t>
        <a:bodyPr/>
        <a:lstStyle/>
        <a:p>
          <a:endParaRPr lang="es-ES_tradnl"/>
        </a:p>
      </dgm:t>
    </dgm:pt>
    <dgm:pt modelId="{5E5C91E2-9E66-4556-97CC-14488E9F78C0}">
      <dgm:prSet phldrT="[Texto]"/>
      <dgm:spPr/>
      <dgm:t>
        <a:bodyPr/>
        <a:lstStyle/>
        <a:p>
          <a:r>
            <a:rPr lang="es-ES_tradnl" dirty="0"/>
            <a:t>Combatir la violencia de género</a:t>
          </a:r>
        </a:p>
      </dgm:t>
    </dgm:pt>
    <dgm:pt modelId="{3A1589B4-1536-4D83-A8FC-C7861EC194C1}" type="parTrans" cxnId="{B8B3EA13-B807-4093-9196-92F68FEE5DA1}">
      <dgm:prSet/>
      <dgm:spPr/>
      <dgm:t>
        <a:bodyPr/>
        <a:lstStyle/>
        <a:p>
          <a:endParaRPr lang="es-ES_tradnl"/>
        </a:p>
      </dgm:t>
    </dgm:pt>
    <dgm:pt modelId="{E76E6BD9-DFD1-4DE4-AF34-4BEF289870D3}" type="sibTrans" cxnId="{B8B3EA13-B807-4093-9196-92F68FEE5DA1}">
      <dgm:prSet/>
      <dgm:spPr/>
      <dgm:t>
        <a:bodyPr/>
        <a:lstStyle/>
        <a:p>
          <a:endParaRPr lang="es-ES_tradnl"/>
        </a:p>
      </dgm:t>
    </dgm:pt>
    <dgm:pt modelId="{918FE24E-BBD9-48DE-92BB-6B49B4D7C988}" type="pres">
      <dgm:prSet presAssocID="{0CFCDCF0-712B-44E5-B522-54ACF694CD13}" presName="Name0" presStyleCnt="0">
        <dgm:presLayoutVars>
          <dgm:chMax val="7"/>
          <dgm:chPref val="7"/>
          <dgm:dir/>
        </dgm:presLayoutVars>
      </dgm:prSet>
      <dgm:spPr/>
    </dgm:pt>
    <dgm:pt modelId="{FF2F5F7C-ACB0-4EE0-BDE5-932A4BD7FBC9}" type="pres">
      <dgm:prSet presAssocID="{0CFCDCF0-712B-44E5-B522-54ACF694CD13}" presName="Name1" presStyleCnt="0"/>
      <dgm:spPr/>
    </dgm:pt>
    <dgm:pt modelId="{5EC16CAD-7D1E-4493-9335-5A9BA572A338}" type="pres">
      <dgm:prSet presAssocID="{0CFCDCF0-712B-44E5-B522-54ACF694CD13}" presName="cycle" presStyleCnt="0"/>
      <dgm:spPr/>
    </dgm:pt>
    <dgm:pt modelId="{C5DFEDFD-C072-4FDF-B92B-3A0406486B61}" type="pres">
      <dgm:prSet presAssocID="{0CFCDCF0-712B-44E5-B522-54ACF694CD13}" presName="srcNode" presStyleLbl="node1" presStyleIdx="0" presStyleCnt="2"/>
      <dgm:spPr/>
    </dgm:pt>
    <dgm:pt modelId="{76AC990F-5015-435C-85A5-DF3C01039773}" type="pres">
      <dgm:prSet presAssocID="{0CFCDCF0-712B-44E5-B522-54ACF694CD13}" presName="conn" presStyleLbl="parChTrans1D2" presStyleIdx="0" presStyleCnt="1"/>
      <dgm:spPr/>
    </dgm:pt>
    <dgm:pt modelId="{92CAE80E-EBF2-4BD0-B245-098C13DDEECC}" type="pres">
      <dgm:prSet presAssocID="{0CFCDCF0-712B-44E5-B522-54ACF694CD13}" presName="extraNode" presStyleLbl="node1" presStyleIdx="0" presStyleCnt="2"/>
      <dgm:spPr/>
    </dgm:pt>
    <dgm:pt modelId="{962F77D5-2A0F-4680-AA0E-9E6C2DDAF2D4}" type="pres">
      <dgm:prSet presAssocID="{0CFCDCF0-712B-44E5-B522-54ACF694CD13}" presName="dstNode" presStyleLbl="node1" presStyleIdx="0" presStyleCnt="2"/>
      <dgm:spPr/>
    </dgm:pt>
    <dgm:pt modelId="{FD596A14-D804-4238-AD90-35AC573EAE77}" type="pres">
      <dgm:prSet presAssocID="{14A22375-8C8C-464C-92E2-E2F1E2B41D02}" presName="text_1" presStyleLbl="node1" presStyleIdx="0" presStyleCnt="2">
        <dgm:presLayoutVars>
          <dgm:bulletEnabled val="1"/>
        </dgm:presLayoutVars>
      </dgm:prSet>
      <dgm:spPr/>
    </dgm:pt>
    <dgm:pt modelId="{FA31DE67-95FE-4C85-95E6-AB5B35EFD394}" type="pres">
      <dgm:prSet presAssocID="{14A22375-8C8C-464C-92E2-E2F1E2B41D02}" presName="accent_1" presStyleCnt="0"/>
      <dgm:spPr/>
    </dgm:pt>
    <dgm:pt modelId="{0E56705F-E9E6-4547-ABE7-2189E1C83B52}" type="pres">
      <dgm:prSet presAssocID="{14A22375-8C8C-464C-92E2-E2F1E2B41D02}" presName="accentRepeatNode" presStyleLbl="solidFgAcc1" presStyleIdx="0" presStyleCnt="2"/>
      <dgm:spPr/>
    </dgm:pt>
    <dgm:pt modelId="{3F9C9150-14F8-46F3-B107-5B945EA7A0F9}" type="pres">
      <dgm:prSet presAssocID="{5E5C91E2-9E66-4556-97CC-14488E9F78C0}" presName="text_2" presStyleLbl="node1" presStyleIdx="1" presStyleCnt="2">
        <dgm:presLayoutVars>
          <dgm:bulletEnabled val="1"/>
        </dgm:presLayoutVars>
      </dgm:prSet>
      <dgm:spPr/>
    </dgm:pt>
    <dgm:pt modelId="{32A6FD70-EE3A-4BBE-9457-95B86C7D99EE}" type="pres">
      <dgm:prSet presAssocID="{5E5C91E2-9E66-4556-97CC-14488E9F78C0}" presName="accent_2" presStyleCnt="0"/>
      <dgm:spPr/>
    </dgm:pt>
    <dgm:pt modelId="{7BC743CD-3663-4401-97DB-C60BAF367F52}" type="pres">
      <dgm:prSet presAssocID="{5E5C91E2-9E66-4556-97CC-14488E9F78C0}" presName="accentRepeatNode" presStyleLbl="solidFgAcc1" presStyleIdx="1" presStyleCnt="2"/>
      <dgm:spPr/>
    </dgm:pt>
  </dgm:ptLst>
  <dgm:cxnLst>
    <dgm:cxn modelId="{7F9E5B12-1CEC-4899-A4BF-746703BD8E0E}" type="presOf" srcId="{5E5C91E2-9E66-4556-97CC-14488E9F78C0}" destId="{3F9C9150-14F8-46F3-B107-5B945EA7A0F9}" srcOrd="0" destOrd="0" presId="urn:microsoft.com/office/officeart/2008/layout/VerticalCurvedList"/>
    <dgm:cxn modelId="{B8B3EA13-B807-4093-9196-92F68FEE5DA1}" srcId="{0CFCDCF0-712B-44E5-B522-54ACF694CD13}" destId="{5E5C91E2-9E66-4556-97CC-14488E9F78C0}" srcOrd="1" destOrd="0" parTransId="{3A1589B4-1536-4D83-A8FC-C7861EC194C1}" sibTransId="{E76E6BD9-DFD1-4DE4-AF34-4BEF289870D3}"/>
    <dgm:cxn modelId="{E2D5262C-1A1C-4665-9457-14159602EACC}" type="presOf" srcId="{14A22375-8C8C-464C-92E2-E2F1E2B41D02}" destId="{FD596A14-D804-4238-AD90-35AC573EAE77}" srcOrd="0" destOrd="0" presId="urn:microsoft.com/office/officeart/2008/layout/VerticalCurvedList"/>
    <dgm:cxn modelId="{95871079-27CE-4822-A62A-E2A4A6C3B1BB}" type="presOf" srcId="{C009FBDD-2920-4FC1-B0A2-6915E53F6A48}" destId="{76AC990F-5015-435C-85A5-DF3C01039773}" srcOrd="0" destOrd="0" presId="urn:microsoft.com/office/officeart/2008/layout/VerticalCurvedList"/>
    <dgm:cxn modelId="{4D32C5D8-F7DB-415C-88F9-3AA6AAB5655E}" srcId="{0CFCDCF0-712B-44E5-B522-54ACF694CD13}" destId="{14A22375-8C8C-464C-92E2-E2F1E2B41D02}" srcOrd="0" destOrd="0" parTransId="{B5555D5C-887B-42FF-8898-620B1B6B2D26}" sibTransId="{C009FBDD-2920-4FC1-B0A2-6915E53F6A48}"/>
    <dgm:cxn modelId="{EDE64BFC-8A26-4921-9A25-2D4EA7F5DAE7}" type="presOf" srcId="{0CFCDCF0-712B-44E5-B522-54ACF694CD13}" destId="{918FE24E-BBD9-48DE-92BB-6B49B4D7C988}" srcOrd="0" destOrd="0" presId="urn:microsoft.com/office/officeart/2008/layout/VerticalCurvedList"/>
    <dgm:cxn modelId="{8F34C51E-6EB6-4248-A8C6-AD07118E470A}" type="presParOf" srcId="{918FE24E-BBD9-48DE-92BB-6B49B4D7C988}" destId="{FF2F5F7C-ACB0-4EE0-BDE5-932A4BD7FBC9}" srcOrd="0" destOrd="0" presId="urn:microsoft.com/office/officeart/2008/layout/VerticalCurvedList"/>
    <dgm:cxn modelId="{9824558A-246E-4E28-B1BA-920C113B0445}" type="presParOf" srcId="{FF2F5F7C-ACB0-4EE0-BDE5-932A4BD7FBC9}" destId="{5EC16CAD-7D1E-4493-9335-5A9BA572A338}" srcOrd="0" destOrd="0" presId="urn:microsoft.com/office/officeart/2008/layout/VerticalCurvedList"/>
    <dgm:cxn modelId="{E2C3F833-CA74-4964-A81C-DC2591F92AF3}" type="presParOf" srcId="{5EC16CAD-7D1E-4493-9335-5A9BA572A338}" destId="{C5DFEDFD-C072-4FDF-B92B-3A0406486B61}" srcOrd="0" destOrd="0" presId="urn:microsoft.com/office/officeart/2008/layout/VerticalCurvedList"/>
    <dgm:cxn modelId="{3837DFDF-43DF-46A8-8992-AE89C323C886}" type="presParOf" srcId="{5EC16CAD-7D1E-4493-9335-5A9BA572A338}" destId="{76AC990F-5015-435C-85A5-DF3C01039773}" srcOrd="1" destOrd="0" presId="urn:microsoft.com/office/officeart/2008/layout/VerticalCurvedList"/>
    <dgm:cxn modelId="{A0501EB2-D76E-44B7-9921-10198560CD0B}" type="presParOf" srcId="{5EC16CAD-7D1E-4493-9335-5A9BA572A338}" destId="{92CAE80E-EBF2-4BD0-B245-098C13DDEECC}" srcOrd="2" destOrd="0" presId="urn:microsoft.com/office/officeart/2008/layout/VerticalCurvedList"/>
    <dgm:cxn modelId="{68AD0BE7-DCC8-46E6-A13F-34CADD4DC47B}" type="presParOf" srcId="{5EC16CAD-7D1E-4493-9335-5A9BA572A338}" destId="{962F77D5-2A0F-4680-AA0E-9E6C2DDAF2D4}" srcOrd="3" destOrd="0" presId="urn:microsoft.com/office/officeart/2008/layout/VerticalCurvedList"/>
    <dgm:cxn modelId="{64EC04FC-DA98-4B66-9B87-AA67CC3FBB5A}" type="presParOf" srcId="{FF2F5F7C-ACB0-4EE0-BDE5-932A4BD7FBC9}" destId="{FD596A14-D804-4238-AD90-35AC573EAE77}" srcOrd="1" destOrd="0" presId="urn:microsoft.com/office/officeart/2008/layout/VerticalCurvedList"/>
    <dgm:cxn modelId="{556BC959-0FC8-43B7-AB3E-32BB47B138D9}" type="presParOf" srcId="{FF2F5F7C-ACB0-4EE0-BDE5-932A4BD7FBC9}" destId="{FA31DE67-95FE-4C85-95E6-AB5B35EFD394}" srcOrd="2" destOrd="0" presId="urn:microsoft.com/office/officeart/2008/layout/VerticalCurvedList"/>
    <dgm:cxn modelId="{EADDECC5-B34A-446C-9511-D2673D1358D4}" type="presParOf" srcId="{FA31DE67-95FE-4C85-95E6-AB5B35EFD394}" destId="{0E56705F-E9E6-4547-ABE7-2189E1C83B52}" srcOrd="0" destOrd="0" presId="urn:microsoft.com/office/officeart/2008/layout/VerticalCurvedList"/>
    <dgm:cxn modelId="{D4466342-BD94-40C2-B956-ABB1414FDA6B}" type="presParOf" srcId="{FF2F5F7C-ACB0-4EE0-BDE5-932A4BD7FBC9}" destId="{3F9C9150-14F8-46F3-B107-5B945EA7A0F9}" srcOrd="3" destOrd="0" presId="urn:microsoft.com/office/officeart/2008/layout/VerticalCurvedList"/>
    <dgm:cxn modelId="{1E6A53EE-6D8C-4BE1-AC47-F19578131CCB}" type="presParOf" srcId="{FF2F5F7C-ACB0-4EE0-BDE5-932A4BD7FBC9}" destId="{32A6FD70-EE3A-4BBE-9457-95B86C7D99EE}" srcOrd="4" destOrd="0" presId="urn:microsoft.com/office/officeart/2008/layout/VerticalCurvedList"/>
    <dgm:cxn modelId="{192208F2-7BBB-493A-8718-BEB1DF2A5887}" type="presParOf" srcId="{32A6FD70-EE3A-4BBE-9457-95B86C7D99EE}" destId="{7BC743CD-3663-4401-97DB-C60BAF367F5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D5F648-907A-4401-802C-C84DFC7C10EC}">
      <dsp:nvSpPr>
        <dsp:cNvPr id="0" name=""/>
        <dsp:cNvSpPr/>
      </dsp:nvSpPr>
      <dsp:spPr>
        <a:xfrm>
          <a:off x="3803525" y="43730"/>
          <a:ext cx="2273964" cy="2273964"/>
        </a:xfrm>
        <a:prstGeom prst="ellipse">
          <a:avLst/>
        </a:prstGeom>
        <a:solidFill>
          <a:schemeClr val="accent2">
            <a:shade val="80000"/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1" kern="1200">
              <a:solidFill>
                <a:schemeClr val="accent2">
                  <a:lumMod val="50000"/>
                </a:schemeClr>
              </a:solidFill>
            </a:rPr>
            <a:t>Capacitación</a:t>
          </a:r>
          <a:endParaRPr lang="es-ES_tradnl" sz="16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4065906" y="349840"/>
        <a:ext cx="1749203" cy="721546"/>
      </dsp:txXfrm>
    </dsp:sp>
    <dsp:sp modelId="{FF71032F-D5FD-420E-8B09-89CB88B41AFD}">
      <dsp:nvSpPr>
        <dsp:cNvPr id="0" name=""/>
        <dsp:cNvSpPr/>
      </dsp:nvSpPr>
      <dsp:spPr>
        <a:xfrm>
          <a:off x="4809317" y="1049522"/>
          <a:ext cx="2273964" cy="2273964"/>
        </a:xfrm>
        <a:prstGeom prst="ellipse">
          <a:avLst/>
        </a:prstGeom>
        <a:solidFill>
          <a:schemeClr val="accent2">
            <a:shade val="80000"/>
            <a:alpha val="50000"/>
            <a:hueOff val="-20839"/>
            <a:satOff val="-3651"/>
            <a:lumOff val="1840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1" kern="1200" dirty="0">
              <a:solidFill>
                <a:schemeClr val="accent2">
                  <a:lumMod val="50000"/>
                </a:schemeClr>
              </a:solidFill>
            </a:rPr>
            <a:t>Empoderamiento</a:t>
          </a:r>
        </a:p>
      </dsp:txBody>
      <dsp:txXfrm>
        <a:off x="6033760" y="1311902"/>
        <a:ext cx="874601" cy="1749203"/>
      </dsp:txXfrm>
    </dsp:sp>
    <dsp:sp modelId="{4B236B88-22BA-49C5-B559-AADE052851F1}">
      <dsp:nvSpPr>
        <dsp:cNvPr id="0" name=""/>
        <dsp:cNvSpPr/>
      </dsp:nvSpPr>
      <dsp:spPr>
        <a:xfrm>
          <a:off x="3803525" y="2055314"/>
          <a:ext cx="2273964" cy="2273964"/>
        </a:xfrm>
        <a:prstGeom prst="ellipse">
          <a:avLst/>
        </a:prstGeom>
        <a:solidFill>
          <a:schemeClr val="accent2">
            <a:shade val="80000"/>
            <a:alpha val="50000"/>
            <a:hueOff val="-41677"/>
            <a:satOff val="-7303"/>
            <a:lumOff val="3681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1" kern="1200" dirty="0">
              <a:solidFill>
                <a:schemeClr val="accent2">
                  <a:lumMod val="50000"/>
                </a:schemeClr>
              </a:solidFill>
            </a:rPr>
            <a:t>Transformación social</a:t>
          </a:r>
        </a:p>
      </dsp:txBody>
      <dsp:txXfrm>
        <a:off x="4065906" y="3301621"/>
        <a:ext cx="1749203" cy="721546"/>
      </dsp:txXfrm>
    </dsp:sp>
    <dsp:sp modelId="{0429B25D-D32B-48AA-B08E-BAF13EAC4A38}">
      <dsp:nvSpPr>
        <dsp:cNvPr id="0" name=""/>
        <dsp:cNvSpPr/>
      </dsp:nvSpPr>
      <dsp:spPr>
        <a:xfrm>
          <a:off x="2797733" y="1049522"/>
          <a:ext cx="2273964" cy="2273964"/>
        </a:xfrm>
        <a:prstGeom prst="ellipse">
          <a:avLst/>
        </a:prstGeom>
        <a:solidFill>
          <a:schemeClr val="accent2">
            <a:shade val="80000"/>
            <a:alpha val="50000"/>
            <a:hueOff val="-20839"/>
            <a:satOff val="-3651"/>
            <a:lumOff val="1840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1" kern="1200" dirty="0">
              <a:solidFill>
                <a:schemeClr val="accent2">
                  <a:lumMod val="50000"/>
                </a:schemeClr>
              </a:solidFill>
            </a:rPr>
            <a:t>Liderazgo</a:t>
          </a:r>
        </a:p>
      </dsp:txBody>
      <dsp:txXfrm>
        <a:off x="2972653" y="1311902"/>
        <a:ext cx="874601" cy="17492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AC990F-5015-435C-85A5-DF3C01039773}">
      <dsp:nvSpPr>
        <dsp:cNvPr id="0" name=""/>
        <dsp:cNvSpPr/>
      </dsp:nvSpPr>
      <dsp:spPr>
        <a:xfrm>
          <a:off x="-4994412" y="-765230"/>
          <a:ext cx="5948078" cy="5948078"/>
        </a:xfrm>
        <a:prstGeom prst="blockArc">
          <a:avLst>
            <a:gd name="adj1" fmla="val 18900000"/>
            <a:gd name="adj2" fmla="val 2700000"/>
            <a:gd name="adj3" fmla="val 363"/>
          </a:avLst>
        </a:prstGeom>
        <a:noFill/>
        <a:ln w="15875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596A14-D804-4238-AD90-35AC573EAE77}">
      <dsp:nvSpPr>
        <dsp:cNvPr id="0" name=""/>
        <dsp:cNvSpPr/>
      </dsp:nvSpPr>
      <dsp:spPr>
        <a:xfrm>
          <a:off x="499382" y="339626"/>
          <a:ext cx="7051489" cy="679606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943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kern="1200" dirty="0"/>
            <a:t>Fortalecimiento de aptitudes y capacidades de las mujeres para el ejercicio político</a:t>
          </a:r>
        </a:p>
      </dsp:txBody>
      <dsp:txXfrm>
        <a:off x="499382" y="339626"/>
        <a:ext cx="7051489" cy="679606"/>
      </dsp:txXfrm>
    </dsp:sp>
    <dsp:sp modelId="{0E56705F-E9E6-4547-ABE7-2189E1C83B52}">
      <dsp:nvSpPr>
        <dsp:cNvPr id="0" name=""/>
        <dsp:cNvSpPr/>
      </dsp:nvSpPr>
      <dsp:spPr>
        <a:xfrm>
          <a:off x="74628" y="254675"/>
          <a:ext cx="849507" cy="849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9C9150-14F8-46F3-B107-5B945EA7A0F9}">
      <dsp:nvSpPr>
        <dsp:cNvPr id="0" name=""/>
        <dsp:cNvSpPr/>
      </dsp:nvSpPr>
      <dsp:spPr>
        <a:xfrm>
          <a:off x="889016" y="1359212"/>
          <a:ext cx="6661855" cy="679606"/>
        </a:xfrm>
        <a:prstGeom prst="rect">
          <a:avLst/>
        </a:prstGeom>
        <a:solidFill>
          <a:schemeClr val="accent2">
            <a:shade val="80000"/>
            <a:hueOff val="-11957"/>
            <a:satOff val="-1341"/>
            <a:lumOff val="856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943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kern="1200" dirty="0"/>
            <a:t>Formación en materia de igualdad de género, legislación a favor de las mujeres y participación política</a:t>
          </a:r>
        </a:p>
      </dsp:txBody>
      <dsp:txXfrm>
        <a:off x="889016" y="1359212"/>
        <a:ext cx="6661855" cy="679606"/>
      </dsp:txXfrm>
    </dsp:sp>
    <dsp:sp modelId="{7BC743CD-3663-4401-97DB-C60BAF367F52}">
      <dsp:nvSpPr>
        <dsp:cNvPr id="0" name=""/>
        <dsp:cNvSpPr/>
      </dsp:nvSpPr>
      <dsp:spPr>
        <a:xfrm>
          <a:off x="464262" y="1274261"/>
          <a:ext cx="849507" cy="849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-11957"/>
              <a:satOff val="-1341"/>
              <a:lumOff val="85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B660F7-9224-4CAC-B46D-5CD65E172AEF}">
      <dsp:nvSpPr>
        <dsp:cNvPr id="0" name=""/>
        <dsp:cNvSpPr/>
      </dsp:nvSpPr>
      <dsp:spPr>
        <a:xfrm>
          <a:off x="889016" y="2378798"/>
          <a:ext cx="6661855" cy="679606"/>
        </a:xfrm>
        <a:prstGeom prst="rect">
          <a:avLst/>
        </a:prstGeom>
        <a:solidFill>
          <a:schemeClr val="accent2">
            <a:shade val="80000"/>
            <a:hueOff val="-23915"/>
            <a:satOff val="-2683"/>
            <a:lumOff val="1712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943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kern="1200" dirty="0"/>
            <a:t>Promover alianzas entre las mujeres para el intercambio de buenas prácticas en gestión local</a:t>
          </a:r>
        </a:p>
      </dsp:txBody>
      <dsp:txXfrm>
        <a:off x="889016" y="2378798"/>
        <a:ext cx="6661855" cy="679606"/>
      </dsp:txXfrm>
    </dsp:sp>
    <dsp:sp modelId="{B904E759-5362-4DE2-8596-5070386DA6F8}">
      <dsp:nvSpPr>
        <dsp:cNvPr id="0" name=""/>
        <dsp:cNvSpPr/>
      </dsp:nvSpPr>
      <dsp:spPr>
        <a:xfrm>
          <a:off x="464262" y="2293848"/>
          <a:ext cx="849507" cy="849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-23915"/>
              <a:satOff val="-2683"/>
              <a:lumOff val="171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51F057-39A6-493C-A321-FDF6D5A827D8}">
      <dsp:nvSpPr>
        <dsp:cNvPr id="0" name=""/>
        <dsp:cNvSpPr/>
      </dsp:nvSpPr>
      <dsp:spPr>
        <a:xfrm>
          <a:off x="499382" y="3398385"/>
          <a:ext cx="7051489" cy="679606"/>
        </a:xfrm>
        <a:prstGeom prst="rect">
          <a:avLst/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943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kern="1200" dirty="0"/>
            <a:t>Promover reformas legales a favor de la mujer política</a:t>
          </a:r>
        </a:p>
      </dsp:txBody>
      <dsp:txXfrm>
        <a:off x="499382" y="3398385"/>
        <a:ext cx="7051489" cy="679606"/>
      </dsp:txXfrm>
    </dsp:sp>
    <dsp:sp modelId="{0F9AB69B-8359-427F-9D34-BB26896151BB}">
      <dsp:nvSpPr>
        <dsp:cNvPr id="0" name=""/>
        <dsp:cNvSpPr/>
      </dsp:nvSpPr>
      <dsp:spPr>
        <a:xfrm>
          <a:off x="74628" y="3313434"/>
          <a:ext cx="849507" cy="849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-35872"/>
              <a:satOff val="-4024"/>
              <a:lumOff val="256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AC990F-5015-435C-85A5-DF3C01039773}">
      <dsp:nvSpPr>
        <dsp:cNvPr id="0" name=""/>
        <dsp:cNvSpPr/>
      </dsp:nvSpPr>
      <dsp:spPr>
        <a:xfrm>
          <a:off x="-3524281" y="-545383"/>
          <a:ext cx="4230207" cy="4230207"/>
        </a:xfrm>
        <a:prstGeom prst="blockArc">
          <a:avLst>
            <a:gd name="adj1" fmla="val 18900000"/>
            <a:gd name="adj2" fmla="val 2700000"/>
            <a:gd name="adj3" fmla="val 511"/>
          </a:avLst>
        </a:prstGeom>
        <a:noFill/>
        <a:ln w="15875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596A14-D804-4238-AD90-35AC573EAE77}">
      <dsp:nvSpPr>
        <dsp:cNvPr id="0" name=""/>
        <dsp:cNvSpPr/>
      </dsp:nvSpPr>
      <dsp:spPr>
        <a:xfrm>
          <a:off x="577107" y="448500"/>
          <a:ext cx="7392091" cy="896875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895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900" kern="1200" dirty="0"/>
            <a:t>Promover y asegurar la inclusión de las perspectiva de igualdad de género en la gestión municipal (planificación, gestión del presupuesto)</a:t>
          </a:r>
        </a:p>
      </dsp:txBody>
      <dsp:txXfrm>
        <a:off x="577107" y="448500"/>
        <a:ext cx="7392091" cy="896875"/>
      </dsp:txXfrm>
    </dsp:sp>
    <dsp:sp modelId="{0E56705F-E9E6-4547-ABE7-2189E1C83B52}">
      <dsp:nvSpPr>
        <dsp:cNvPr id="0" name=""/>
        <dsp:cNvSpPr/>
      </dsp:nvSpPr>
      <dsp:spPr>
        <a:xfrm>
          <a:off x="16560" y="336390"/>
          <a:ext cx="1121094" cy="1121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9C9150-14F8-46F3-B107-5B945EA7A0F9}">
      <dsp:nvSpPr>
        <dsp:cNvPr id="0" name=""/>
        <dsp:cNvSpPr/>
      </dsp:nvSpPr>
      <dsp:spPr>
        <a:xfrm>
          <a:off x="577107" y="1794064"/>
          <a:ext cx="7392091" cy="896875"/>
        </a:xfrm>
        <a:prstGeom prst="rect">
          <a:avLst/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895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900" kern="1200" dirty="0"/>
            <a:t>Combatir la violencia de género</a:t>
          </a:r>
        </a:p>
      </dsp:txBody>
      <dsp:txXfrm>
        <a:off x="577107" y="1794064"/>
        <a:ext cx="7392091" cy="896875"/>
      </dsp:txXfrm>
    </dsp:sp>
    <dsp:sp modelId="{7BC743CD-3663-4401-97DB-C60BAF367F52}">
      <dsp:nvSpPr>
        <dsp:cNvPr id="0" name=""/>
        <dsp:cNvSpPr/>
      </dsp:nvSpPr>
      <dsp:spPr>
        <a:xfrm>
          <a:off x="16560" y="1681954"/>
          <a:ext cx="1121094" cy="1121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-35872"/>
              <a:satOff val="-4024"/>
              <a:lumOff val="256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4AEE-F2F5-44C1-9DA9-0226614B4843}" type="datetimeFigureOut">
              <a:rPr lang="en-US" smtClean="0"/>
              <a:pPr/>
              <a:t>14-Jun-18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6031-7DD2-483C-9259-313F9D5E9A77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655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4AEE-F2F5-44C1-9DA9-0226614B4843}" type="datetimeFigureOut">
              <a:rPr lang="en-US" smtClean="0"/>
              <a:pPr/>
              <a:t>14-Jun-18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6031-7DD2-483C-9259-313F9D5E9A7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15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4AEE-F2F5-44C1-9DA9-0226614B4843}" type="datetimeFigureOut">
              <a:rPr lang="en-US" smtClean="0"/>
              <a:pPr/>
              <a:t>14-Jun-18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6031-7DD2-483C-9259-313F9D5E9A7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66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4AEE-F2F5-44C1-9DA9-0226614B4843}" type="datetimeFigureOut">
              <a:rPr lang="en-US" smtClean="0"/>
              <a:pPr/>
              <a:t>14-Jun-18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6031-7DD2-483C-9259-313F9D5E9A7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13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4AEE-F2F5-44C1-9DA9-0226614B4843}" type="datetimeFigureOut">
              <a:rPr lang="en-US" smtClean="0"/>
              <a:pPr/>
              <a:t>14-Jun-18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6031-7DD2-483C-9259-313F9D5E9A77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03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4AEE-F2F5-44C1-9DA9-0226614B4843}" type="datetimeFigureOut">
              <a:rPr lang="en-US" smtClean="0"/>
              <a:pPr/>
              <a:t>14-Jun-18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6031-7DD2-483C-9259-313F9D5E9A7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7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4AEE-F2F5-44C1-9DA9-0226614B4843}" type="datetimeFigureOut">
              <a:rPr lang="en-US" smtClean="0"/>
              <a:pPr/>
              <a:t>14-Jun-18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6031-7DD2-483C-9259-313F9D5E9A7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5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4AEE-F2F5-44C1-9DA9-0226614B4843}" type="datetimeFigureOut">
              <a:rPr lang="en-US" smtClean="0"/>
              <a:pPr/>
              <a:t>14-Jun-18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6031-7DD2-483C-9259-313F9D5E9A7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312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4AEE-F2F5-44C1-9DA9-0226614B4843}" type="datetimeFigureOut">
              <a:rPr lang="en-US" smtClean="0"/>
              <a:pPr/>
              <a:t>14-Jun-18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6031-7DD2-483C-9259-313F9D5E9A7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332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E064AEE-F2F5-44C1-9DA9-0226614B4843}" type="datetimeFigureOut">
              <a:rPr lang="en-US" smtClean="0"/>
              <a:pPr/>
              <a:t>14-Jun-18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AF6031-7DD2-483C-9259-313F9D5E9A7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41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4AEE-F2F5-44C1-9DA9-0226614B4843}" type="datetimeFigureOut">
              <a:rPr lang="en-US" smtClean="0"/>
              <a:pPr/>
              <a:t>14-Jun-18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6031-7DD2-483C-9259-313F9D5E9A7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433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E064AEE-F2F5-44C1-9DA9-0226614B4843}" type="datetimeFigureOut">
              <a:rPr lang="en-US" smtClean="0"/>
              <a:pPr/>
              <a:t>14-Jun-18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EAF6031-7DD2-483C-9259-313F9D5E9A77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1666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udgNvU9XFt4" TargetMode="Externa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5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CBEDD9-E25D-4EEA-918D-086FDA5371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758952"/>
            <a:ext cx="10058400" cy="35661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s-DO" sz="5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¿Cómo logramos más participación política de las mujeres en el nivel local?:</a:t>
            </a:r>
            <a:br>
              <a:rPr lang="es-DO" sz="5800" b="1" dirty="0">
                <a:solidFill>
                  <a:schemeClr val="tx2"/>
                </a:solidFill>
              </a:rPr>
            </a:br>
            <a:r>
              <a:rPr lang="es-DO" sz="3600" b="1" dirty="0">
                <a:solidFill>
                  <a:schemeClr val="tx2"/>
                </a:solidFill>
              </a:rPr>
              <a:t>Rol y visión desde las organizaciones municipalistas en República Dominicana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990CBBB-8747-43BB-91CC-E989F82345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9953" y="4534982"/>
            <a:ext cx="10058400" cy="1564066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s-ES" b="1" dirty="0"/>
              <a:t>Altagracia </a:t>
            </a:r>
            <a:r>
              <a:rPr lang="es-ES" b="1" dirty="0" err="1"/>
              <a:t>tavárez</a:t>
            </a:r>
            <a:r>
              <a:rPr lang="es-ES" b="1" dirty="0"/>
              <a:t>, directora ejecutiva </a:t>
            </a:r>
            <a:r>
              <a:rPr lang="es-ES" b="1" dirty="0" err="1"/>
              <a:t>Fedomu</a:t>
            </a:r>
            <a:endParaRPr lang="es-ES" b="1" dirty="0"/>
          </a:p>
          <a:p>
            <a:pPr algn="r"/>
            <a:r>
              <a:rPr lang="es-ES" cap="none" dirty="0"/>
              <a:t>I Conferencia Internacional de Género, Gobiernos Subnacionales y Políticas Públicas</a:t>
            </a:r>
          </a:p>
          <a:p>
            <a:pPr algn="r"/>
            <a:r>
              <a:rPr lang="es-DO" cap="none" dirty="0"/>
              <a:t>Miami (Florida)-Junio 2018</a:t>
            </a:r>
            <a:endParaRPr lang="en-US" cap="none" dirty="0"/>
          </a:p>
        </p:txBody>
      </p:sp>
      <p:pic>
        <p:nvPicPr>
          <p:cNvPr id="9" name="Imagen 8" descr="logo original">
            <a:extLst>
              <a:ext uri="{FF2B5EF4-FFF2-40B4-BE49-F238E27FC236}">
                <a16:creationId xmlns:a16="http://schemas.microsoft.com/office/drawing/2014/main" id="{4203742A-8EC4-4A97-A02A-DC60A47F8D8C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87897" y="220782"/>
            <a:ext cx="1220456" cy="1386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09327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 descr="MMujer-1024x454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02221" y="2007899"/>
            <a:ext cx="8493108" cy="3765499"/>
          </a:xfr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C2F59AA8-7EF4-4264-82DA-64A6435C8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DO" sz="4400" b="1" dirty="0">
                <a:solidFill>
                  <a:schemeClr val="tx2"/>
                </a:solidFill>
              </a:rPr>
              <a:t>Articulación interinstitucional</a:t>
            </a:r>
            <a:endParaRPr lang="en-US" sz="4400" b="1" dirty="0">
              <a:solidFill>
                <a:schemeClr val="tx2"/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D850278-7D5D-49CF-BF5E-22E0918C3E1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8701" y="647093"/>
            <a:ext cx="1020664" cy="1000316"/>
          </a:xfrm>
          <a:prstGeom prst="rect">
            <a:avLst/>
          </a:prstGeom>
        </p:spPr>
      </p:pic>
      <p:pic>
        <p:nvPicPr>
          <p:cNvPr id="7" name="6 Imagen" descr="MMuj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79894" y="613760"/>
            <a:ext cx="2023673" cy="1067504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78A1E735-79E5-4DB1-9C33-5E4BAB955EE4}"/>
              </a:ext>
            </a:extLst>
          </p:cNvPr>
          <p:cNvSpPr txBox="1"/>
          <p:nvPr/>
        </p:nvSpPr>
        <p:spPr>
          <a:xfrm>
            <a:off x="2363190" y="5927948"/>
            <a:ext cx="7771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dirty="0"/>
              <a:t>VIDEO: </a:t>
            </a:r>
            <a:r>
              <a:rPr lang="es-DO" dirty="0">
                <a:hlinkClick r:id="rId5"/>
              </a:rPr>
              <a:t>https://www.youtube.com/watch?v</a:t>
            </a:r>
            <a:r>
              <a:rPr lang="es-DO">
                <a:hlinkClick r:id="rId5"/>
              </a:rPr>
              <a:t>=udgNvU9XFt4</a:t>
            </a:r>
            <a:r>
              <a:rPr lang="es-DO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C2F59AA8-7EF4-4264-82DA-64A6435C8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DO" sz="4400" b="1" dirty="0">
                <a:solidFill>
                  <a:schemeClr val="tx2"/>
                </a:solidFill>
              </a:rPr>
              <a:t>Articulación interinstitucional</a:t>
            </a:r>
            <a:endParaRPr lang="en-US" sz="4400" b="1" dirty="0">
              <a:solidFill>
                <a:schemeClr val="tx2"/>
              </a:solidFill>
            </a:endParaRPr>
          </a:p>
        </p:txBody>
      </p:sp>
      <p:pic>
        <p:nvPicPr>
          <p:cNvPr id="8" name="7 Marcador de contenido" descr="MMujer2-768x514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47284" y="1921214"/>
            <a:ext cx="6010609" cy="4022725"/>
          </a:xfrm>
        </p:spPr>
      </p:pic>
      <p:sp>
        <p:nvSpPr>
          <p:cNvPr id="10" name="9 CuadroTexto"/>
          <p:cNvSpPr txBox="1"/>
          <p:nvPr/>
        </p:nvSpPr>
        <p:spPr>
          <a:xfrm>
            <a:off x="7270230" y="1828800"/>
            <a:ext cx="431716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ES" dirty="0"/>
              <a:t>  </a:t>
            </a:r>
            <a:r>
              <a:rPr lang="es-ES" b="1" dirty="0"/>
              <a:t>Capacitación</a:t>
            </a:r>
            <a:r>
              <a:rPr lang="es-ES" dirty="0"/>
              <a:t> equidad e igualdad de género Ley Municipal</a:t>
            </a:r>
          </a:p>
          <a:p>
            <a:pPr algn="just">
              <a:buFont typeface="Arial" pitchFamily="34" charset="0"/>
              <a:buChar char="•"/>
            </a:pPr>
            <a:endParaRPr lang="es-ES" dirty="0"/>
          </a:p>
          <a:p>
            <a:pPr algn="just">
              <a:buFont typeface="Arial" pitchFamily="34" charset="0"/>
              <a:buChar char="•"/>
            </a:pPr>
            <a:r>
              <a:rPr lang="es-ES" dirty="0"/>
              <a:t>  Impulso a la creación de las </a:t>
            </a:r>
            <a:r>
              <a:rPr lang="es-ES" b="1" dirty="0"/>
              <a:t>Oficinas Municipales de Género</a:t>
            </a:r>
          </a:p>
          <a:p>
            <a:pPr algn="just"/>
            <a:endParaRPr lang="es-ES" dirty="0"/>
          </a:p>
          <a:p>
            <a:pPr algn="just">
              <a:buFont typeface="Arial" pitchFamily="34" charset="0"/>
              <a:buChar char="•"/>
            </a:pPr>
            <a:r>
              <a:rPr lang="es-ES" dirty="0"/>
              <a:t> </a:t>
            </a:r>
            <a:r>
              <a:rPr lang="es-ES" b="1" dirty="0" err="1"/>
              <a:t>Transversalización</a:t>
            </a:r>
            <a:r>
              <a:rPr lang="es-ES" b="1" dirty="0"/>
              <a:t> del género </a:t>
            </a:r>
            <a:r>
              <a:rPr lang="es-ES" dirty="0"/>
              <a:t>en los Planes Municipales de Desarrollo y en los presupuestos municipales</a:t>
            </a:r>
          </a:p>
          <a:p>
            <a:pPr algn="just">
              <a:buFont typeface="Arial" pitchFamily="34" charset="0"/>
              <a:buChar char="•"/>
            </a:pPr>
            <a:endParaRPr lang="es-ES" dirty="0"/>
          </a:p>
          <a:p>
            <a:pPr algn="just">
              <a:buFont typeface="Arial" pitchFamily="34" charset="0"/>
              <a:buChar char="•"/>
            </a:pPr>
            <a:r>
              <a:rPr lang="es-ES" dirty="0"/>
              <a:t>  Articulación en </a:t>
            </a:r>
            <a:r>
              <a:rPr lang="es-ES" b="1" dirty="0"/>
              <a:t>Mesas Locales de Seguridad, Ciudadanía y Género</a:t>
            </a:r>
          </a:p>
          <a:p>
            <a:pPr algn="just"/>
            <a:endParaRPr lang="es-ES" dirty="0"/>
          </a:p>
          <a:p>
            <a:pPr algn="just">
              <a:buFont typeface="Arial" pitchFamily="34" charset="0"/>
              <a:buChar char="•"/>
            </a:pPr>
            <a:r>
              <a:rPr lang="es-ES" dirty="0"/>
              <a:t>  Articulación de </a:t>
            </a:r>
            <a:r>
              <a:rPr lang="es-ES" b="1" dirty="0"/>
              <a:t>campañas</a:t>
            </a:r>
            <a:r>
              <a:rPr lang="es-ES" dirty="0"/>
              <a:t> sobre derechos de la mujer y violencia contra la mujer</a:t>
            </a:r>
          </a:p>
          <a:p>
            <a:pPr algn="just">
              <a:buFont typeface="Arial" pitchFamily="34" charset="0"/>
              <a:buChar char="•"/>
            </a:pPr>
            <a:endParaRPr lang="es-ES" dirty="0"/>
          </a:p>
        </p:txBody>
      </p:sp>
      <p:pic>
        <p:nvPicPr>
          <p:cNvPr id="11" name="Imagen 5">
            <a:extLst>
              <a:ext uri="{FF2B5EF4-FFF2-40B4-BE49-F238E27FC236}">
                <a16:creationId xmlns:a16="http://schemas.microsoft.com/office/drawing/2014/main" id="{7D850278-7D5D-49CF-BF5E-22E0918C3E1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8701" y="647093"/>
            <a:ext cx="1020664" cy="1000316"/>
          </a:xfrm>
          <a:prstGeom prst="rect">
            <a:avLst/>
          </a:prstGeom>
        </p:spPr>
      </p:pic>
      <p:pic>
        <p:nvPicPr>
          <p:cNvPr id="12" name="11 Imagen" descr="MMuj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79894" y="613760"/>
            <a:ext cx="2023673" cy="1067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294BA70B-6883-451A-B35B-A67201A461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3498" y="2107076"/>
            <a:ext cx="3825004" cy="3825004"/>
          </a:xfr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B71E3D88-5166-4217-84CF-1A56F961F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s-DO" sz="4400" b="1" dirty="0">
                <a:solidFill>
                  <a:schemeClr val="tx2"/>
                </a:solidFill>
              </a:rPr>
              <a:t>Recomendaciones y aprendizajes</a:t>
            </a:r>
            <a:endParaRPr lang="en-US" sz="4400" b="1" dirty="0">
              <a:solidFill>
                <a:schemeClr val="tx2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7DAC490-4690-4A15-AC0B-9AA6BFDBC97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259" y="242358"/>
            <a:ext cx="1020664" cy="1000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96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BED2ED-794D-4F6F-AB2A-741B1154E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b="1" dirty="0">
                <a:solidFill>
                  <a:schemeClr val="tx2"/>
                </a:solidFill>
              </a:rPr>
              <a:t>            República Dominicana</a:t>
            </a:r>
            <a:endParaRPr lang="en-US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CAADAA55-C5C9-4D5D-9056-6F51DE7BF3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961" y="2094271"/>
            <a:ext cx="4988008" cy="3616306"/>
          </a:xfrm>
        </p:spPr>
      </p:pic>
      <p:sp>
        <p:nvSpPr>
          <p:cNvPr id="7" name="Marcador de contenido 13">
            <a:extLst>
              <a:ext uri="{FF2B5EF4-FFF2-40B4-BE49-F238E27FC236}">
                <a16:creationId xmlns:a16="http://schemas.microsoft.com/office/drawing/2014/main" id="{4E393D26-EE97-4846-8975-A2BF9A312396}"/>
              </a:ext>
            </a:extLst>
          </p:cNvPr>
          <p:cNvSpPr txBox="1">
            <a:spLocks/>
          </p:cNvSpPr>
          <p:nvPr/>
        </p:nvSpPr>
        <p:spPr>
          <a:xfrm>
            <a:off x="462186" y="2094271"/>
            <a:ext cx="6226492" cy="4243387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es-ES_tradnl" dirty="0"/>
              <a:t> Situada en el Mar Caribe, en la Isla </a:t>
            </a:r>
            <a:r>
              <a:rPr lang="es-ES_tradnl" dirty="0" err="1"/>
              <a:t>Hispaniola</a:t>
            </a:r>
            <a:r>
              <a:rPr lang="es-ES_tradnl" dirty="0"/>
              <a:t> cuyo territorio integra a Haití.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s-ES_tradnl" dirty="0"/>
              <a:t> </a:t>
            </a:r>
            <a:r>
              <a:rPr lang="es-DO" dirty="0"/>
              <a:t>Extensión: 48,442 km²</a:t>
            </a:r>
            <a:endParaRPr lang="es-ES" b="1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es-ES" dirty="0"/>
              <a:t> </a:t>
            </a:r>
            <a:r>
              <a:rPr lang="es-ES" b="1" dirty="0"/>
              <a:t>Población</a:t>
            </a:r>
            <a:r>
              <a:rPr lang="es-ES" dirty="0"/>
              <a:t>: 9,4 millones (censo 2010)</a:t>
            </a:r>
            <a:endParaRPr lang="es-ES" b="1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es-ES" dirty="0"/>
              <a:t>  </a:t>
            </a:r>
            <a:r>
              <a:rPr lang="es-ES" b="1" dirty="0"/>
              <a:t>País de renta media</a:t>
            </a:r>
            <a:r>
              <a:rPr lang="es-ES" dirty="0"/>
              <a:t>. Fuentes de ingreso: Turismo, zonas francas, remesas y exportaciones agrícolas y mineras.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s-ES" dirty="0"/>
              <a:t> </a:t>
            </a:r>
            <a:r>
              <a:rPr lang="es-ES" b="1" dirty="0"/>
              <a:t>Índice de Desarrollo Humano Alto </a:t>
            </a:r>
            <a:r>
              <a:rPr lang="es-ES" dirty="0"/>
              <a:t>equivalente a</a:t>
            </a:r>
            <a:r>
              <a:rPr lang="es-ES" b="1" dirty="0"/>
              <a:t> </a:t>
            </a:r>
            <a:r>
              <a:rPr lang="es-ES" dirty="0"/>
              <a:t>0,7 Puesto 99 (2016)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s-ES" dirty="0"/>
              <a:t> Principales retos: Desigualdad de ingresos, empleo, bajos salarios,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E62F637-B958-42E5-9E48-E35EAF69792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680178"/>
            <a:ext cx="1438275" cy="89535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159FB182-29D1-47A6-879E-C8CA33C5F9E3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259" y="242358"/>
            <a:ext cx="1020664" cy="1000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262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4000" b="1" dirty="0">
                <a:solidFill>
                  <a:schemeClr val="tx2"/>
                </a:solidFill>
              </a:rPr>
              <a:t>Federación Dominicana de Municipios FEDOMU</a:t>
            </a:r>
            <a:endParaRPr lang="es-ES_tradnl" sz="3400" dirty="0">
              <a:solidFill>
                <a:schemeClr val="tx2"/>
              </a:solidFill>
            </a:endParaRPr>
          </a:p>
        </p:txBody>
      </p:sp>
      <p:pic>
        <p:nvPicPr>
          <p:cNvPr id="11" name="Marcador de contenido 10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33" y="1839660"/>
            <a:ext cx="3960495" cy="2198370"/>
          </a:xfrm>
        </p:spPr>
      </p:pic>
      <p:sp>
        <p:nvSpPr>
          <p:cNvPr id="14" name="Marcador de contenido 13"/>
          <p:cNvSpPr>
            <a:spLocks noGrp="1"/>
          </p:cNvSpPr>
          <p:nvPr>
            <p:ph sz="quarter" idx="4"/>
          </p:nvPr>
        </p:nvSpPr>
        <p:spPr>
          <a:xfrm>
            <a:off x="5500688" y="1957387"/>
            <a:ext cx="6226492" cy="4243387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s-ES_tradnl" dirty="0"/>
              <a:t> Entidad de </a:t>
            </a:r>
            <a:r>
              <a:rPr lang="es-ES_tradnl" b="1" dirty="0"/>
              <a:t>interlocución política </a:t>
            </a:r>
            <a:r>
              <a:rPr lang="es-ES_tradnl" dirty="0"/>
              <a:t>entre las autoridades municipales y los poderes del Estado.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s-ES_tradnl" dirty="0"/>
              <a:t> Creada en 2000 e incorporada mediante decreto </a:t>
            </a:r>
            <a:r>
              <a:rPr lang="es-ES" dirty="0"/>
              <a:t>398-01. </a:t>
            </a:r>
            <a:r>
              <a:rPr lang="es-ES" b="1" dirty="0"/>
              <a:t>Institución privada de interés público. La más joven de América Latina.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s-ES" dirty="0"/>
              <a:t> Cuenta con </a:t>
            </a:r>
            <a:r>
              <a:rPr lang="es-ES" b="1" dirty="0"/>
              <a:t>10 asociaciones regionales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s-ES" dirty="0"/>
              <a:t>  </a:t>
            </a:r>
            <a:r>
              <a:rPr lang="es-ES" b="1" dirty="0"/>
              <a:t>Líneas estratégicas</a:t>
            </a:r>
            <a:r>
              <a:rPr lang="es-ES" dirty="0"/>
              <a:t>:</a:t>
            </a:r>
          </a:p>
          <a:p>
            <a:pPr marL="900113" indent="-357188" algn="just">
              <a:buFont typeface="Arial" panose="020B0604020202020204" pitchFamily="34" charset="0"/>
              <a:buChar char="•"/>
            </a:pPr>
            <a:r>
              <a:rPr lang="es-ES" dirty="0"/>
              <a:t>Incidencia política</a:t>
            </a:r>
          </a:p>
          <a:p>
            <a:pPr marL="900113" indent="-357188" algn="just">
              <a:buFont typeface="Arial" panose="020B0604020202020204" pitchFamily="34" charset="0"/>
              <a:buChar char="•"/>
            </a:pPr>
            <a:r>
              <a:rPr lang="es-ES" dirty="0"/>
              <a:t>Fortalecimiento de las capacidades de gestión de los gobiernos locales</a:t>
            </a:r>
          </a:p>
          <a:p>
            <a:pPr marL="900113" indent="-357188">
              <a:buFont typeface="Arial" panose="020B0604020202020204" pitchFamily="34" charset="0"/>
              <a:buChar char="•"/>
            </a:pPr>
            <a:r>
              <a:rPr lang="es-ES" dirty="0"/>
              <a:t>Desarrollo institucional</a:t>
            </a:r>
            <a:endParaRPr lang="es-ES_tradnl" dirty="0"/>
          </a:p>
        </p:txBody>
      </p:sp>
      <p:pic>
        <p:nvPicPr>
          <p:cNvPr id="5" name="Imagen 4" descr="logo origina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06974" y="286603"/>
            <a:ext cx="920206" cy="1009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5D9652A2-20A1-4C7F-926A-FDE4BBDCBAD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34" y="4079080"/>
            <a:ext cx="3960494" cy="228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296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9FB03B-1841-41C2-96F3-C29618BDB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42358"/>
            <a:ext cx="10058400" cy="1450757"/>
          </a:xfrm>
        </p:spPr>
        <p:txBody>
          <a:bodyPr/>
          <a:lstStyle/>
          <a:p>
            <a:r>
              <a:rPr lang="es-DO" b="1" dirty="0">
                <a:solidFill>
                  <a:schemeClr val="tx2"/>
                </a:solidFill>
              </a:rPr>
              <a:t>Participación política municipal 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135DF11-96FA-41ED-8AC1-64E91F0182B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259" y="242358"/>
            <a:ext cx="1020664" cy="1000316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38072" y="1874865"/>
            <a:ext cx="6063288" cy="44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44981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9FB03B-1841-41C2-96F3-C29618BDB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42358"/>
            <a:ext cx="10058400" cy="1450757"/>
          </a:xfrm>
        </p:spPr>
        <p:txBody>
          <a:bodyPr/>
          <a:lstStyle/>
          <a:p>
            <a:r>
              <a:rPr lang="es-DO" b="1" dirty="0">
                <a:solidFill>
                  <a:schemeClr val="tx2"/>
                </a:solidFill>
              </a:rPr>
              <a:t>Participación política municipal 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135DF11-96FA-41ED-8AC1-64E91F0182B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259" y="242358"/>
            <a:ext cx="1020664" cy="1000316"/>
          </a:xfrm>
          <a:prstGeom prst="rect">
            <a:avLst/>
          </a:prstGeom>
        </p:spPr>
      </p:pic>
      <p:pic>
        <p:nvPicPr>
          <p:cNvPr id="6" name="5 Imagen" descr="Porcentaje regidora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88366" y="1858563"/>
            <a:ext cx="6640642" cy="4417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981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9FB03B-1841-41C2-96F3-C29618BDB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42358"/>
            <a:ext cx="10058400" cy="1450757"/>
          </a:xfrm>
        </p:spPr>
        <p:txBody>
          <a:bodyPr/>
          <a:lstStyle/>
          <a:p>
            <a:r>
              <a:rPr lang="es-DO" b="1" dirty="0">
                <a:solidFill>
                  <a:schemeClr val="tx2"/>
                </a:solidFill>
              </a:rPr>
              <a:t>Problemáticas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135DF11-96FA-41ED-8AC1-64E91F0182B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259" y="242358"/>
            <a:ext cx="1020664" cy="1000316"/>
          </a:xfrm>
          <a:prstGeom prst="rect">
            <a:avLst/>
          </a:prstGeom>
        </p:spPr>
      </p:pic>
      <p:sp>
        <p:nvSpPr>
          <p:cNvPr id="5" name="Redondear rectángulo de esquina diagonal 6">
            <a:extLst>
              <a:ext uri="{FF2B5EF4-FFF2-40B4-BE49-F238E27FC236}">
                <a16:creationId xmlns:a16="http://schemas.microsoft.com/office/drawing/2014/main" id="{FFE288B1-0319-43C9-87BE-CA81A9D49F72}"/>
              </a:ext>
            </a:extLst>
          </p:cNvPr>
          <p:cNvSpPr/>
          <p:nvPr/>
        </p:nvSpPr>
        <p:spPr>
          <a:xfrm>
            <a:off x="2116176" y="2001172"/>
            <a:ext cx="8412480" cy="4069080"/>
          </a:xfrm>
          <a:prstGeom prst="round2Diag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_tradnl" sz="3200" dirty="0">
                <a:solidFill>
                  <a:schemeClr val="accent2">
                    <a:lumMod val="75000"/>
                  </a:schemeClr>
                </a:solidFill>
              </a:rPr>
              <a:t>Cultura machista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_tradnl" sz="3200" dirty="0">
                <a:solidFill>
                  <a:schemeClr val="accent2">
                    <a:lumMod val="75000"/>
                  </a:schemeClr>
                </a:solidFill>
              </a:rPr>
              <a:t>Limitaciones económicas de las mujeres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_tradnl" sz="3200" dirty="0">
                <a:solidFill>
                  <a:schemeClr val="accent2">
                    <a:lumMod val="75000"/>
                  </a:schemeClr>
                </a:solidFill>
              </a:rPr>
              <a:t>Conciliación de la vida familiar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_tradnl" sz="3200" dirty="0">
                <a:solidFill>
                  <a:schemeClr val="accent2">
                    <a:lumMod val="75000"/>
                  </a:schemeClr>
                </a:solidFill>
              </a:rPr>
              <a:t>Mayor capacitación política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_tradnl" sz="3200" dirty="0">
                <a:solidFill>
                  <a:schemeClr val="accent2">
                    <a:lumMod val="75000"/>
                  </a:schemeClr>
                </a:solidFill>
              </a:rPr>
              <a:t>Mayor empoderamiento</a:t>
            </a:r>
          </a:p>
          <a:p>
            <a:pPr marL="342900" indent="-342900"/>
            <a:endParaRPr lang="es-ES_tradnl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29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9FB03B-1841-41C2-96F3-C29618BDB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42358"/>
            <a:ext cx="10058400" cy="1450757"/>
          </a:xfrm>
        </p:spPr>
        <p:txBody>
          <a:bodyPr/>
          <a:lstStyle/>
          <a:p>
            <a:r>
              <a:rPr lang="es-DO" b="1" dirty="0">
                <a:solidFill>
                  <a:schemeClr val="tx2"/>
                </a:solidFill>
              </a:rPr>
              <a:t>Estrategia integral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135DF11-96FA-41ED-8AC1-64E91F0182B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259" y="242358"/>
            <a:ext cx="1020664" cy="1000316"/>
          </a:xfrm>
          <a:prstGeom prst="rect">
            <a:avLst/>
          </a:prstGeom>
        </p:spPr>
      </p:pic>
      <p:graphicFrame>
        <p:nvGraphicFramePr>
          <p:cNvPr id="5" name="Marcador de contenido 5">
            <a:extLst>
              <a:ext uri="{FF2B5EF4-FFF2-40B4-BE49-F238E27FC236}">
                <a16:creationId xmlns:a16="http://schemas.microsoft.com/office/drawing/2014/main" id="{7F475011-596E-4CAE-966B-125C8E28AE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9106019"/>
              </p:ext>
            </p:extLst>
          </p:nvPr>
        </p:nvGraphicFramePr>
        <p:xfrm>
          <a:off x="1244185" y="1892879"/>
          <a:ext cx="9881016" cy="43730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0348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F59AA8-7EF4-4264-82DA-64A6435C8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DO" sz="4400" b="1" dirty="0">
                <a:solidFill>
                  <a:schemeClr val="tx2"/>
                </a:solidFill>
              </a:rPr>
              <a:t>Liderazgo, participación y empoderamiento</a:t>
            </a:r>
            <a:endParaRPr lang="en-US" sz="44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4DFA2FD6-7B22-43AA-8329-48A246155D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9609679"/>
              </p:ext>
            </p:extLst>
          </p:nvPr>
        </p:nvGraphicFramePr>
        <p:xfrm>
          <a:off x="2290178" y="1858297"/>
          <a:ext cx="7611643" cy="4417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F58F11FF-1C53-4642-BAAD-6D9A53F331ED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259" y="242358"/>
            <a:ext cx="1020664" cy="1000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336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F59AA8-7EF4-4264-82DA-64A6435C8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DO" sz="4400" b="1" dirty="0">
                <a:solidFill>
                  <a:schemeClr val="tx2"/>
                </a:solidFill>
              </a:rPr>
              <a:t>Transformación social</a:t>
            </a:r>
            <a:endParaRPr lang="en-US" sz="4400" b="1" dirty="0">
              <a:solidFill>
                <a:schemeClr val="tx2"/>
              </a:solidFill>
            </a:endParaRP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71B53287-A215-44D1-84A8-C29845F2F9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9831906"/>
              </p:ext>
            </p:extLst>
          </p:nvPr>
        </p:nvGraphicFramePr>
        <p:xfrm>
          <a:off x="2391697" y="2315497"/>
          <a:ext cx="7985760" cy="3139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7D850278-7D5D-49CF-BF5E-22E0918C3E1B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259" y="242358"/>
            <a:ext cx="1020664" cy="1000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55783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etrospecció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4001</TotalTime>
  <Words>387</Words>
  <Application>Microsoft Office PowerPoint</Application>
  <PresentationFormat>Panorámica</PresentationFormat>
  <Paragraphs>53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Retrospección</vt:lpstr>
      <vt:lpstr>¿Cómo logramos más participación política de las mujeres en el nivel local?: Rol y visión desde las organizaciones municipalistas en República Dominicana</vt:lpstr>
      <vt:lpstr>            República Dominicana</vt:lpstr>
      <vt:lpstr>Federación Dominicana de Municipios FEDOMU</vt:lpstr>
      <vt:lpstr>Participación política municipal </vt:lpstr>
      <vt:lpstr>Participación política municipal </vt:lpstr>
      <vt:lpstr>Problemáticas</vt:lpstr>
      <vt:lpstr>Estrategia integral</vt:lpstr>
      <vt:lpstr>Liderazgo, participación y empoderamiento</vt:lpstr>
      <vt:lpstr>Transformación social</vt:lpstr>
      <vt:lpstr>Articulación interinstitucional</vt:lpstr>
      <vt:lpstr>Articulación interinstitucional</vt:lpstr>
      <vt:lpstr>Recomendaciones y aprendizajes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ODS y la planificación territorial</dc:title>
  <dc:creator>Beatriz Fernandez</dc:creator>
  <cp:lastModifiedBy>Beatriz Fernandez</cp:lastModifiedBy>
  <cp:revision>90</cp:revision>
  <dcterms:created xsi:type="dcterms:W3CDTF">2017-07-19T05:07:37Z</dcterms:created>
  <dcterms:modified xsi:type="dcterms:W3CDTF">2018-06-14T16:36:04Z</dcterms:modified>
</cp:coreProperties>
</file>