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6"/>
  </p:notesMasterIdLst>
  <p:sldIdLst>
    <p:sldId id="256" r:id="rId2"/>
    <p:sldId id="272" r:id="rId3"/>
    <p:sldId id="285" r:id="rId4"/>
    <p:sldId id="273" r:id="rId5"/>
    <p:sldId id="277" r:id="rId6"/>
    <p:sldId id="257" r:id="rId7"/>
    <p:sldId id="258" r:id="rId8"/>
    <p:sldId id="275" r:id="rId9"/>
    <p:sldId id="276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86" r:id="rId18"/>
    <p:sldId id="278" r:id="rId19"/>
    <p:sldId id="279" r:id="rId20"/>
    <p:sldId id="280" r:id="rId21"/>
    <p:sldId id="283" r:id="rId22"/>
    <p:sldId id="268" r:id="rId23"/>
    <p:sldId id="270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0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5E1F5-35D2-4459-876E-6B4E61AA54A8}" type="doc">
      <dgm:prSet loTypeId="urn:microsoft.com/office/officeart/2005/8/layout/hProcess3" loCatId="process" qsTypeId="urn:microsoft.com/office/officeart/2005/8/quickstyle/simple1" qsCatId="simple" csTypeId="urn:microsoft.com/office/officeart/2005/8/colors/colorful4" csCatId="colorful" phldr="1"/>
      <dgm:spPr/>
    </dgm:pt>
    <dgm:pt modelId="{41ED9A06-FE44-4FA3-B80E-F2FF451872C0}">
      <dgm:prSet phldrT="[Texto]" custT="1"/>
      <dgm:spPr/>
      <dgm:t>
        <a:bodyPr/>
        <a:lstStyle/>
        <a:p>
          <a:r>
            <a:rPr lang="en-US" sz="1600" dirty="0" smtClean="0"/>
            <a:t>INSUMOS</a:t>
          </a:r>
          <a:endParaRPr lang="en-US" sz="1400" dirty="0"/>
        </a:p>
      </dgm:t>
    </dgm:pt>
    <dgm:pt modelId="{6EA505EC-0484-4A66-95B8-064DA3821AB1}" type="parTrans" cxnId="{CAFF9702-2714-42B9-A85E-CBB4709878A1}">
      <dgm:prSet/>
      <dgm:spPr/>
      <dgm:t>
        <a:bodyPr/>
        <a:lstStyle/>
        <a:p>
          <a:endParaRPr lang="en-US"/>
        </a:p>
      </dgm:t>
    </dgm:pt>
    <dgm:pt modelId="{13239E4F-50A0-420D-AB32-731964BF0461}" type="sibTrans" cxnId="{CAFF9702-2714-42B9-A85E-CBB4709878A1}">
      <dgm:prSet/>
      <dgm:spPr/>
      <dgm:t>
        <a:bodyPr/>
        <a:lstStyle/>
        <a:p>
          <a:endParaRPr lang="en-US"/>
        </a:p>
      </dgm:t>
    </dgm:pt>
    <dgm:pt modelId="{F6AB7C49-FBF1-4C8A-9645-A1EF0279C642}">
      <dgm:prSet phldrT="[Texto]" custT="1"/>
      <dgm:spPr/>
      <dgm:t>
        <a:bodyPr/>
        <a:lstStyle/>
        <a:p>
          <a:r>
            <a:rPr lang="es-PE" sz="1600" dirty="0" smtClean="0"/>
            <a:t>PROCESOS</a:t>
          </a:r>
          <a:endParaRPr lang="en-US" sz="1600" dirty="0"/>
        </a:p>
      </dgm:t>
    </dgm:pt>
    <dgm:pt modelId="{39EAB866-0DFF-4B55-8609-2AD29794F7DD}" type="parTrans" cxnId="{79C4ABF9-24D0-4ECE-B3F8-E25F0AE6B7AA}">
      <dgm:prSet/>
      <dgm:spPr/>
      <dgm:t>
        <a:bodyPr/>
        <a:lstStyle/>
        <a:p>
          <a:endParaRPr lang="en-US"/>
        </a:p>
      </dgm:t>
    </dgm:pt>
    <dgm:pt modelId="{2CC70E32-DAFA-4B53-A3B9-10946EBF073B}" type="sibTrans" cxnId="{79C4ABF9-24D0-4ECE-B3F8-E25F0AE6B7AA}">
      <dgm:prSet/>
      <dgm:spPr/>
      <dgm:t>
        <a:bodyPr/>
        <a:lstStyle/>
        <a:p>
          <a:endParaRPr lang="en-US"/>
        </a:p>
      </dgm:t>
    </dgm:pt>
    <dgm:pt modelId="{7A0C18F9-790C-43BC-BF3A-FC670FA3E6DF}">
      <dgm:prSet phldrT="[Texto]" custT="1"/>
      <dgm:spPr/>
      <dgm:t>
        <a:bodyPr/>
        <a:lstStyle/>
        <a:p>
          <a:r>
            <a:rPr lang="es-PE" sz="1600" b="1" dirty="0" smtClean="0">
              <a:solidFill>
                <a:schemeClr val="tx1"/>
              </a:solidFill>
            </a:rPr>
            <a:t>PRODUCTOS</a:t>
          </a:r>
        </a:p>
        <a:p>
          <a:r>
            <a:rPr lang="es-PE" sz="1600" b="1" dirty="0" smtClean="0">
              <a:solidFill>
                <a:schemeClr val="tx1"/>
              </a:solidFill>
            </a:rPr>
            <a:t>SERVICIOS</a:t>
          </a:r>
          <a:endParaRPr lang="en-US" sz="1600" b="1" dirty="0">
            <a:solidFill>
              <a:schemeClr val="tx1"/>
            </a:solidFill>
          </a:endParaRPr>
        </a:p>
      </dgm:t>
    </dgm:pt>
    <dgm:pt modelId="{25046529-5003-4F82-B09A-AB1E0ECB7B7C}" type="parTrans" cxnId="{887B9F7A-4CF2-4241-BB38-A06366280DC8}">
      <dgm:prSet/>
      <dgm:spPr/>
      <dgm:t>
        <a:bodyPr/>
        <a:lstStyle/>
        <a:p>
          <a:endParaRPr lang="en-US"/>
        </a:p>
      </dgm:t>
    </dgm:pt>
    <dgm:pt modelId="{4E538BAE-9EF8-4D47-85B7-839155CCD9DB}" type="sibTrans" cxnId="{887B9F7A-4CF2-4241-BB38-A06366280DC8}">
      <dgm:prSet/>
      <dgm:spPr/>
      <dgm:t>
        <a:bodyPr/>
        <a:lstStyle/>
        <a:p>
          <a:endParaRPr lang="en-US"/>
        </a:p>
      </dgm:t>
    </dgm:pt>
    <dgm:pt modelId="{EC8BC9A3-69DA-4033-97AB-9C1B91B388DC}">
      <dgm:prSet phldrT="[Texto]" custT="1"/>
      <dgm:spPr/>
      <dgm:t>
        <a:bodyPr/>
        <a:lstStyle/>
        <a:p>
          <a:r>
            <a:rPr lang="en-US" sz="1600" dirty="0" smtClean="0"/>
            <a:t>RESULTADOS</a:t>
          </a:r>
          <a:endParaRPr lang="en-US" sz="1600" dirty="0"/>
        </a:p>
      </dgm:t>
    </dgm:pt>
    <dgm:pt modelId="{4F41DB45-2247-432D-8BC7-00342B5EE7E7}" type="parTrans" cxnId="{A8DC4794-E06E-4771-878E-B093CEEF49C8}">
      <dgm:prSet/>
      <dgm:spPr/>
      <dgm:t>
        <a:bodyPr/>
        <a:lstStyle/>
        <a:p>
          <a:endParaRPr lang="en-US"/>
        </a:p>
      </dgm:t>
    </dgm:pt>
    <dgm:pt modelId="{6833E4A9-1D8D-4E24-BB1C-D8D5B6233D85}" type="sibTrans" cxnId="{A8DC4794-E06E-4771-878E-B093CEEF49C8}">
      <dgm:prSet/>
      <dgm:spPr/>
      <dgm:t>
        <a:bodyPr/>
        <a:lstStyle/>
        <a:p>
          <a:endParaRPr lang="en-US"/>
        </a:p>
      </dgm:t>
    </dgm:pt>
    <dgm:pt modelId="{C45C9DF7-A956-4E8C-8058-6BC2AC146645}">
      <dgm:prSet phldrT="[Texto]" custT="1"/>
      <dgm:spPr/>
      <dgm:t>
        <a:bodyPr/>
        <a:lstStyle/>
        <a:p>
          <a:r>
            <a:rPr lang="en-US" sz="1600" dirty="0" smtClean="0"/>
            <a:t>IMPACTOS</a:t>
          </a:r>
          <a:endParaRPr lang="en-US" sz="1600" dirty="0"/>
        </a:p>
      </dgm:t>
    </dgm:pt>
    <dgm:pt modelId="{2F1B16C8-5B06-4954-9640-FF6A8B2EA5A8}" type="parTrans" cxnId="{3B6DC4C5-3761-46D6-B863-FF08C89A5497}">
      <dgm:prSet/>
      <dgm:spPr/>
      <dgm:t>
        <a:bodyPr/>
        <a:lstStyle/>
        <a:p>
          <a:endParaRPr lang="en-US"/>
        </a:p>
      </dgm:t>
    </dgm:pt>
    <dgm:pt modelId="{CDC4533A-D8FC-4FD9-9EAE-8999D0C2BB20}" type="sibTrans" cxnId="{3B6DC4C5-3761-46D6-B863-FF08C89A5497}">
      <dgm:prSet/>
      <dgm:spPr/>
      <dgm:t>
        <a:bodyPr/>
        <a:lstStyle/>
        <a:p>
          <a:endParaRPr lang="en-US"/>
        </a:p>
      </dgm:t>
    </dgm:pt>
    <dgm:pt modelId="{A7F3DA03-452D-41AB-B87C-6C345389CAB2}" type="pres">
      <dgm:prSet presAssocID="{FE15E1F5-35D2-4459-876E-6B4E61AA54A8}" presName="Name0" presStyleCnt="0">
        <dgm:presLayoutVars>
          <dgm:dir/>
          <dgm:animLvl val="lvl"/>
          <dgm:resizeHandles val="exact"/>
        </dgm:presLayoutVars>
      </dgm:prSet>
      <dgm:spPr/>
    </dgm:pt>
    <dgm:pt modelId="{D4E1D3F2-84FC-4F86-9A33-6701248D1892}" type="pres">
      <dgm:prSet presAssocID="{FE15E1F5-35D2-4459-876E-6B4E61AA54A8}" presName="dummy" presStyleCnt="0"/>
      <dgm:spPr/>
    </dgm:pt>
    <dgm:pt modelId="{7EE28AE6-7F24-4DBC-98C9-6FBA72C5B791}" type="pres">
      <dgm:prSet presAssocID="{FE15E1F5-35D2-4459-876E-6B4E61AA54A8}" presName="linH" presStyleCnt="0"/>
      <dgm:spPr/>
    </dgm:pt>
    <dgm:pt modelId="{62CB0460-954E-4B92-97CB-3B91525F5768}" type="pres">
      <dgm:prSet presAssocID="{FE15E1F5-35D2-4459-876E-6B4E61AA54A8}" presName="padding1" presStyleCnt="0"/>
      <dgm:spPr/>
    </dgm:pt>
    <dgm:pt modelId="{66D70A01-D23C-459C-B32D-5F49695C057F}" type="pres">
      <dgm:prSet presAssocID="{41ED9A06-FE44-4FA3-B80E-F2FF451872C0}" presName="linV" presStyleCnt="0"/>
      <dgm:spPr/>
    </dgm:pt>
    <dgm:pt modelId="{95E35D06-6B62-4DD2-BE41-DBAD021A90AA}" type="pres">
      <dgm:prSet presAssocID="{41ED9A06-FE44-4FA3-B80E-F2FF451872C0}" presName="spVertical1" presStyleCnt="0"/>
      <dgm:spPr/>
    </dgm:pt>
    <dgm:pt modelId="{53599FAB-3982-4BC6-8B3B-7E2DC6DAD747}" type="pres">
      <dgm:prSet presAssocID="{41ED9A06-FE44-4FA3-B80E-F2FF451872C0}" presName="parTx" presStyleLbl="revTx" presStyleIdx="0" presStyleCnt="5" custScaleX="109922" custScaleY="75401" custLinFactNeighborX="-49675" custLinFactNeighborY="60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3D48D-859C-4BBE-AB82-2C51A9C0F74B}" type="pres">
      <dgm:prSet presAssocID="{41ED9A06-FE44-4FA3-B80E-F2FF451872C0}" presName="spVertical2" presStyleCnt="0"/>
      <dgm:spPr/>
    </dgm:pt>
    <dgm:pt modelId="{D0D66392-B3E0-476E-862B-C582D11F98E2}" type="pres">
      <dgm:prSet presAssocID="{41ED9A06-FE44-4FA3-B80E-F2FF451872C0}" presName="spVertical3" presStyleCnt="0"/>
      <dgm:spPr/>
    </dgm:pt>
    <dgm:pt modelId="{C126EBD7-0828-496D-B0A2-98EF946DA6ED}" type="pres">
      <dgm:prSet presAssocID="{13239E4F-50A0-420D-AB32-731964BF0461}" presName="space" presStyleCnt="0"/>
      <dgm:spPr/>
    </dgm:pt>
    <dgm:pt modelId="{DD220459-C9CF-4937-9AD3-7BA718B7451F}" type="pres">
      <dgm:prSet presAssocID="{F6AB7C49-FBF1-4C8A-9645-A1EF0279C642}" presName="linV" presStyleCnt="0"/>
      <dgm:spPr/>
    </dgm:pt>
    <dgm:pt modelId="{2B471D1D-EAED-4C45-B4B8-73C16083DE28}" type="pres">
      <dgm:prSet presAssocID="{F6AB7C49-FBF1-4C8A-9645-A1EF0279C642}" presName="spVertical1" presStyleCnt="0"/>
      <dgm:spPr/>
    </dgm:pt>
    <dgm:pt modelId="{4C4F6B61-C94D-441F-B251-74FE1DB00638}" type="pres">
      <dgm:prSet presAssocID="{F6AB7C49-FBF1-4C8A-9645-A1EF0279C642}" presName="parTx" presStyleLbl="revTx" presStyleIdx="1" presStyleCnt="5" custLinFactNeighborX="-33173" custLinFactNeighborY="200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D66FD-89FF-4A3C-B5D0-B069F1955976}" type="pres">
      <dgm:prSet presAssocID="{F6AB7C49-FBF1-4C8A-9645-A1EF0279C642}" presName="spVertical2" presStyleCnt="0"/>
      <dgm:spPr/>
    </dgm:pt>
    <dgm:pt modelId="{40ED70F7-EF66-4F39-A39E-2CE7E8F3C727}" type="pres">
      <dgm:prSet presAssocID="{F6AB7C49-FBF1-4C8A-9645-A1EF0279C642}" presName="spVertical3" presStyleCnt="0"/>
      <dgm:spPr/>
    </dgm:pt>
    <dgm:pt modelId="{229E5C55-EFEB-46B0-A4AC-B1992D07AC69}" type="pres">
      <dgm:prSet presAssocID="{2CC70E32-DAFA-4B53-A3B9-10946EBF073B}" presName="space" presStyleCnt="0"/>
      <dgm:spPr/>
    </dgm:pt>
    <dgm:pt modelId="{785541F1-F9AF-43F4-AD16-ED724D656FB0}" type="pres">
      <dgm:prSet presAssocID="{7A0C18F9-790C-43BC-BF3A-FC670FA3E6DF}" presName="linV" presStyleCnt="0"/>
      <dgm:spPr/>
    </dgm:pt>
    <dgm:pt modelId="{8F2A1E67-2A6A-4314-B6B5-3C37D3C8D402}" type="pres">
      <dgm:prSet presAssocID="{7A0C18F9-790C-43BC-BF3A-FC670FA3E6DF}" presName="spVertical1" presStyleCnt="0"/>
      <dgm:spPr/>
    </dgm:pt>
    <dgm:pt modelId="{77CFAE09-E0A1-4A6C-869B-0340CE48EE25}" type="pres">
      <dgm:prSet presAssocID="{7A0C18F9-790C-43BC-BF3A-FC670FA3E6DF}" presName="parTx" presStyleLbl="revTx" presStyleIdx="2" presStyleCnt="5" custScaleX="135228" custScaleY="92894" custLinFactNeighborX="-26716" custLinFactNeighborY="200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33327-B792-4296-BA3A-66B1AB72E7F9}" type="pres">
      <dgm:prSet presAssocID="{7A0C18F9-790C-43BC-BF3A-FC670FA3E6DF}" presName="spVertical2" presStyleCnt="0"/>
      <dgm:spPr/>
    </dgm:pt>
    <dgm:pt modelId="{621B1147-D242-4F5E-9906-3B31B25F9F7B}" type="pres">
      <dgm:prSet presAssocID="{7A0C18F9-790C-43BC-BF3A-FC670FA3E6DF}" presName="spVertical3" presStyleCnt="0"/>
      <dgm:spPr/>
    </dgm:pt>
    <dgm:pt modelId="{7D03BEF8-92B3-494B-8F22-4BC4AD9DF155}" type="pres">
      <dgm:prSet presAssocID="{4E538BAE-9EF8-4D47-85B7-839155CCD9DB}" presName="space" presStyleCnt="0"/>
      <dgm:spPr/>
    </dgm:pt>
    <dgm:pt modelId="{753D4E29-DEF4-4A2D-8744-644306E6F612}" type="pres">
      <dgm:prSet presAssocID="{EC8BC9A3-69DA-4033-97AB-9C1B91B388DC}" presName="linV" presStyleCnt="0"/>
      <dgm:spPr/>
    </dgm:pt>
    <dgm:pt modelId="{D87DF546-0EFE-42E7-8054-DAB5346565AD}" type="pres">
      <dgm:prSet presAssocID="{EC8BC9A3-69DA-4033-97AB-9C1B91B388DC}" presName="spVertical1" presStyleCnt="0"/>
      <dgm:spPr/>
    </dgm:pt>
    <dgm:pt modelId="{84FD0DA0-7308-4885-8C59-F4A0A0CB28C0}" type="pres">
      <dgm:prSet presAssocID="{EC8BC9A3-69DA-4033-97AB-9C1B91B388DC}" presName="parTx" presStyleLbl="revTx" presStyleIdx="3" presStyleCnt="5" custScaleX="139124" custLinFactNeighborX="-2242" custLinFactNeighborY="200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D26E7-0B81-46E6-B8EF-C098E8FDE985}" type="pres">
      <dgm:prSet presAssocID="{EC8BC9A3-69DA-4033-97AB-9C1B91B388DC}" presName="spVertical2" presStyleCnt="0"/>
      <dgm:spPr/>
    </dgm:pt>
    <dgm:pt modelId="{2FF2C706-7320-47D3-9A38-03DC42BA06DF}" type="pres">
      <dgm:prSet presAssocID="{EC8BC9A3-69DA-4033-97AB-9C1B91B388DC}" presName="spVertical3" presStyleCnt="0"/>
      <dgm:spPr/>
    </dgm:pt>
    <dgm:pt modelId="{2873C6AD-D8A6-4CE9-BC8D-C8AFE470B40D}" type="pres">
      <dgm:prSet presAssocID="{6833E4A9-1D8D-4E24-BB1C-D8D5B6233D85}" presName="space" presStyleCnt="0"/>
      <dgm:spPr/>
    </dgm:pt>
    <dgm:pt modelId="{3C43C530-AE7B-4DA1-B3F2-8B367C28C08D}" type="pres">
      <dgm:prSet presAssocID="{C45C9DF7-A956-4E8C-8058-6BC2AC146645}" presName="linV" presStyleCnt="0"/>
      <dgm:spPr/>
    </dgm:pt>
    <dgm:pt modelId="{97DAF873-5326-4962-8598-E9A0CFAF4F58}" type="pres">
      <dgm:prSet presAssocID="{C45C9DF7-A956-4E8C-8058-6BC2AC146645}" presName="spVertical1" presStyleCnt="0"/>
      <dgm:spPr/>
    </dgm:pt>
    <dgm:pt modelId="{F4530388-77EC-49B1-9B70-F9F7BE071CD8}" type="pres">
      <dgm:prSet presAssocID="{C45C9DF7-A956-4E8C-8058-6BC2AC146645}" presName="parTx" presStyleLbl="revTx" presStyleIdx="4" presStyleCnt="5" custLinFactNeighborX="5024" custLinFactNeighborY="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667EE-ADB9-42F0-91A4-613C41E3E3E7}" type="pres">
      <dgm:prSet presAssocID="{C45C9DF7-A956-4E8C-8058-6BC2AC146645}" presName="spVertical2" presStyleCnt="0"/>
      <dgm:spPr/>
    </dgm:pt>
    <dgm:pt modelId="{0C05E02B-BC6F-47EE-A951-12A4BDC9DB56}" type="pres">
      <dgm:prSet presAssocID="{C45C9DF7-A956-4E8C-8058-6BC2AC146645}" presName="spVertical3" presStyleCnt="0"/>
      <dgm:spPr/>
    </dgm:pt>
    <dgm:pt modelId="{77440A7E-3491-4506-A260-F50CA4D93B4F}" type="pres">
      <dgm:prSet presAssocID="{FE15E1F5-35D2-4459-876E-6B4E61AA54A8}" presName="padding2" presStyleCnt="0"/>
      <dgm:spPr/>
    </dgm:pt>
    <dgm:pt modelId="{D27167A3-8055-4AD8-8A30-48109EDAB256}" type="pres">
      <dgm:prSet presAssocID="{FE15E1F5-35D2-4459-876E-6B4E61AA54A8}" presName="negArrow" presStyleCnt="0"/>
      <dgm:spPr/>
    </dgm:pt>
    <dgm:pt modelId="{4E43AD1F-EDB6-4AE8-8A54-8359560DB283}" type="pres">
      <dgm:prSet presAssocID="{FE15E1F5-35D2-4459-876E-6B4E61AA54A8}" presName="backgroundArrow" presStyleLbl="node1" presStyleIdx="0" presStyleCnt="1" custScaleY="275167" custLinFactNeighborX="-245" custLinFactNeighborY="13758"/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25000"/>
            </a:schemeClr>
          </a:solidFill>
        </a:ln>
      </dgm:spPr>
    </dgm:pt>
  </dgm:ptLst>
  <dgm:cxnLst>
    <dgm:cxn modelId="{EBC83D3C-5FEE-4688-8288-BAECAEA19F86}" type="presOf" srcId="{F6AB7C49-FBF1-4C8A-9645-A1EF0279C642}" destId="{4C4F6B61-C94D-441F-B251-74FE1DB00638}" srcOrd="0" destOrd="0" presId="urn:microsoft.com/office/officeart/2005/8/layout/hProcess3"/>
    <dgm:cxn modelId="{B89E7D20-961D-4BFA-A632-51C51A12C63D}" type="presOf" srcId="{C45C9DF7-A956-4E8C-8058-6BC2AC146645}" destId="{F4530388-77EC-49B1-9B70-F9F7BE071CD8}" srcOrd="0" destOrd="0" presId="urn:microsoft.com/office/officeart/2005/8/layout/hProcess3"/>
    <dgm:cxn modelId="{887B9F7A-4CF2-4241-BB38-A06366280DC8}" srcId="{FE15E1F5-35D2-4459-876E-6B4E61AA54A8}" destId="{7A0C18F9-790C-43BC-BF3A-FC670FA3E6DF}" srcOrd="2" destOrd="0" parTransId="{25046529-5003-4F82-B09A-AB1E0ECB7B7C}" sibTransId="{4E538BAE-9EF8-4D47-85B7-839155CCD9DB}"/>
    <dgm:cxn modelId="{848799F5-00A7-4D1A-9082-9A5315D96111}" type="presOf" srcId="{41ED9A06-FE44-4FA3-B80E-F2FF451872C0}" destId="{53599FAB-3982-4BC6-8B3B-7E2DC6DAD747}" srcOrd="0" destOrd="0" presId="urn:microsoft.com/office/officeart/2005/8/layout/hProcess3"/>
    <dgm:cxn modelId="{661CB571-725E-4E79-8CB3-62836CE98A1C}" type="presOf" srcId="{EC8BC9A3-69DA-4033-97AB-9C1B91B388DC}" destId="{84FD0DA0-7308-4885-8C59-F4A0A0CB28C0}" srcOrd="0" destOrd="0" presId="urn:microsoft.com/office/officeart/2005/8/layout/hProcess3"/>
    <dgm:cxn modelId="{97F87C68-FBD2-4EF2-9BFC-1151EAC0CFB8}" type="presOf" srcId="{7A0C18F9-790C-43BC-BF3A-FC670FA3E6DF}" destId="{77CFAE09-E0A1-4A6C-869B-0340CE48EE25}" srcOrd="0" destOrd="0" presId="urn:microsoft.com/office/officeart/2005/8/layout/hProcess3"/>
    <dgm:cxn modelId="{A8DC4794-E06E-4771-878E-B093CEEF49C8}" srcId="{FE15E1F5-35D2-4459-876E-6B4E61AA54A8}" destId="{EC8BC9A3-69DA-4033-97AB-9C1B91B388DC}" srcOrd="3" destOrd="0" parTransId="{4F41DB45-2247-432D-8BC7-00342B5EE7E7}" sibTransId="{6833E4A9-1D8D-4E24-BB1C-D8D5B6233D85}"/>
    <dgm:cxn modelId="{3B6DC4C5-3761-46D6-B863-FF08C89A5497}" srcId="{FE15E1F5-35D2-4459-876E-6B4E61AA54A8}" destId="{C45C9DF7-A956-4E8C-8058-6BC2AC146645}" srcOrd="4" destOrd="0" parTransId="{2F1B16C8-5B06-4954-9640-FF6A8B2EA5A8}" sibTransId="{CDC4533A-D8FC-4FD9-9EAE-8999D0C2BB20}"/>
    <dgm:cxn modelId="{79C4ABF9-24D0-4ECE-B3F8-E25F0AE6B7AA}" srcId="{FE15E1F5-35D2-4459-876E-6B4E61AA54A8}" destId="{F6AB7C49-FBF1-4C8A-9645-A1EF0279C642}" srcOrd="1" destOrd="0" parTransId="{39EAB866-0DFF-4B55-8609-2AD29794F7DD}" sibTransId="{2CC70E32-DAFA-4B53-A3B9-10946EBF073B}"/>
    <dgm:cxn modelId="{235BA8BB-2BEE-4B9D-8D07-42415D6E6E91}" type="presOf" srcId="{FE15E1F5-35D2-4459-876E-6B4E61AA54A8}" destId="{A7F3DA03-452D-41AB-B87C-6C345389CAB2}" srcOrd="0" destOrd="0" presId="urn:microsoft.com/office/officeart/2005/8/layout/hProcess3"/>
    <dgm:cxn modelId="{CAFF9702-2714-42B9-A85E-CBB4709878A1}" srcId="{FE15E1F5-35D2-4459-876E-6B4E61AA54A8}" destId="{41ED9A06-FE44-4FA3-B80E-F2FF451872C0}" srcOrd="0" destOrd="0" parTransId="{6EA505EC-0484-4A66-95B8-064DA3821AB1}" sibTransId="{13239E4F-50A0-420D-AB32-731964BF0461}"/>
    <dgm:cxn modelId="{151AC906-12B0-49FA-A248-A5BE14B107B6}" type="presParOf" srcId="{A7F3DA03-452D-41AB-B87C-6C345389CAB2}" destId="{D4E1D3F2-84FC-4F86-9A33-6701248D1892}" srcOrd="0" destOrd="0" presId="urn:microsoft.com/office/officeart/2005/8/layout/hProcess3"/>
    <dgm:cxn modelId="{F6ABEBD6-BF3E-40B1-841E-F7906695DFE8}" type="presParOf" srcId="{A7F3DA03-452D-41AB-B87C-6C345389CAB2}" destId="{7EE28AE6-7F24-4DBC-98C9-6FBA72C5B791}" srcOrd="1" destOrd="0" presId="urn:microsoft.com/office/officeart/2005/8/layout/hProcess3"/>
    <dgm:cxn modelId="{4BA41419-F8DE-4F45-8E85-8593E52A57CE}" type="presParOf" srcId="{7EE28AE6-7F24-4DBC-98C9-6FBA72C5B791}" destId="{62CB0460-954E-4B92-97CB-3B91525F5768}" srcOrd="0" destOrd="0" presId="urn:microsoft.com/office/officeart/2005/8/layout/hProcess3"/>
    <dgm:cxn modelId="{AF84698C-F84B-4A3B-952F-8CCAD15445C5}" type="presParOf" srcId="{7EE28AE6-7F24-4DBC-98C9-6FBA72C5B791}" destId="{66D70A01-D23C-459C-B32D-5F49695C057F}" srcOrd="1" destOrd="0" presId="urn:microsoft.com/office/officeart/2005/8/layout/hProcess3"/>
    <dgm:cxn modelId="{F8AFBACD-9A94-466E-A555-EB58083AA200}" type="presParOf" srcId="{66D70A01-D23C-459C-B32D-5F49695C057F}" destId="{95E35D06-6B62-4DD2-BE41-DBAD021A90AA}" srcOrd="0" destOrd="0" presId="urn:microsoft.com/office/officeart/2005/8/layout/hProcess3"/>
    <dgm:cxn modelId="{D192FFF7-7F64-4C92-BD7D-99C7F42D9CDC}" type="presParOf" srcId="{66D70A01-D23C-459C-B32D-5F49695C057F}" destId="{53599FAB-3982-4BC6-8B3B-7E2DC6DAD747}" srcOrd="1" destOrd="0" presId="urn:microsoft.com/office/officeart/2005/8/layout/hProcess3"/>
    <dgm:cxn modelId="{0C22D7B1-8550-4A4B-B26A-B841DFFF78A2}" type="presParOf" srcId="{66D70A01-D23C-459C-B32D-5F49695C057F}" destId="{4853D48D-859C-4BBE-AB82-2C51A9C0F74B}" srcOrd="2" destOrd="0" presId="urn:microsoft.com/office/officeart/2005/8/layout/hProcess3"/>
    <dgm:cxn modelId="{8B1EA207-AC85-4325-B126-B28EA6660AA7}" type="presParOf" srcId="{66D70A01-D23C-459C-B32D-5F49695C057F}" destId="{D0D66392-B3E0-476E-862B-C582D11F98E2}" srcOrd="3" destOrd="0" presId="urn:microsoft.com/office/officeart/2005/8/layout/hProcess3"/>
    <dgm:cxn modelId="{D11166D3-5553-4B75-9C8A-0D90F238369A}" type="presParOf" srcId="{7EE28AE6-7F24-4DBC-98C9-6FBA72C5B791}" destId="{C126EBD7-0828-496D-B0A2-98EF946DA6ED}" srcOrd="2" destOrd="0" presId="urn:microsoft.com/office/officeart/2005/8/layout/hProcess3"/>
    <dgm:cxn modelId="{CC7E2134-DCE2-4A41-8842-CCB4E3D690B4}" type="presParOf" srcId="{7EE28AE6-7F24-4DBC-98C9-6FBA72C5B791}" destId="{DD220459-C9CF-4937-9AD3-7BA718B7451F}" srcOrd="3" destOrd="0" presId="urn:microsoft.com/office/officeart/2005/8/layout/hProcess3"/>
    <dgm:cxn modelId="{C59839ED-F96D-4B5D-89FB-7ECC65C56A7F}" type="presParOf" srcId="{DD220459-C9CF-4937-9AD3-7BA718B7451F}" destId="{2B471D1D-EAED-4C45-B4B8-73C16083DE28}" srcOrd="0" destOrd="0" presId="urn:microsoft.com/office/officeart/2005/8/layout/hProcess3"/>
    <dgm:cxn modelId="{546B6F82-AAB4-464A-ACAC-7BB3B5085FC1}" type="presParOf" srcId="{DD220459-C9CF-4937-9AD3-7BA718B7451F}" destId="{4C4F6B61-C94D-441F-B251-74FE1DB00638}" srcOrd="1" destOrd="0" presId="urn:microsoft.com/office/officeart/2005/8/layout/hProcess3"/>
    <dgm:cxn modelId="{39AEC6C2-B500-4BCA-9382-235DD6CDDA7F}" type="presParOf" srcId="{DD220459-C9CF-4937-9AD3-7BA718B7451F}" destId="{407D66FD-89FF-4A3C-B5D0-B069F1955976}" srcOrd="2" destOrd="0" presId="urn:microsoft.com/office/officeart/2005/8/layout/hProcess3"/>
    <dgm:cxn modelId="{CF66914E-55E8-4043-8F6B-53E591BC8379}" type="presParOf" srcId="{DD220459-C9CF-4937-9AD3-7BA718B7451F}" destId="{40ED70F7-EF66-4F39-A39E-2CE7E8F3C727}" srcOrd="3" destOrd="0" presId="urn:microsoft.com/office/officeart/2005/8/layout/hProcess3"/>
    <dgm:cxn modelId="{9D46FF31-8D9C-420E-B8AD-A4111476BD33}" type="presParOf" srcId="{7EE28AE6-7F24-4DBC-98C9-6FBA72C5B791}" destId="{229E5C55-EFEB-46B0-A4AC-B1992D07AC69}" srcOrd="4" destOrd="0" presId="urn:microsoft.com/office/officeart/2005/8/layout/hProcess3"/>
    <dgm:cxn modelId="{2AE9A221-4BE0-45F9-9F8D-32336E7D4292}" type="presParOf" srcId="{7EE28AE6-7F24-4DBC-98C9-6FBA72C5B791}" destId="{785541F1-F9AF-43F4-AD16-ED724D656FB0}" srcOrd="5" destOrd="0" presId="urn:microsoft.com/office/officeart/2005/8/layout/hProcess3"/>
    <dgm:cxn modelId="{DAA42941-FA29-4B15-8BCD-D55B770FD1C9}" type="presParOf" srcId="{785541F1-F9AF-43F4-AD16-ED724D656FB0}" destId="{8F2A1E67-2A6A-4314-B6B5-3C37D3C8D402}" srcOrd="0" destOrd="0" presId="urn:microsoft.com/office/officeart/2005/8/layout/hProcess3"/>
    <dgm:cxn modelId="{1C105CAB-544A-441F-8F30-6181A1329BC3}" type="presParOf" srcId="{785541F1-F9AF-43F4-AD16-ED724D656FB0}" destId="{77CFAE09-E0A1-4A6C-869B-0340CE48EE25}" srcOrd="1" destOrd="0" presId="urn:microsoft.com/office/officeart/2005/8/layout/hProcess3"/>
    <dgm:cxn modelId="{EB787A34-8994-41E1-BCFD-A91F3B441317}" type="presParOf" srcId="{785541F1-F9AF-43F4-AD16-ED724D656FB0}" destId="{80D33327-B792-4296-BA3A-66B1AB72E7F9}" srcOrd="2" destOrd="0" presId="urn:microsoft.com/office/officeart/2005/8/layout/hProcess3"/>
    <dgm:cxn modelId="{15D8F7F2-DDA0-4387-889B-0BCC42D92636}" type="presParOf" srcId="{785541F1-F9AF-43F4-AD16-ED724D656FB0}" destId="{621B1147-D242-4F5E-9906-3B31B25F9F7B}" srcOrd="3" destOrd="0" presId="urn:microsoft.com/office/officeart/2005/8/layout/hProcess3"/>
    <dgm:cxn modelId="{30CEB3DB-E321-4E4D-8971-094C2704BD62}" type="presParOf" srcId="{7EE28AE6-7F24-4DBC-98C9-6FBA72C5B791}" destId="{7D03BEF8-92B3-494B-8F22-4BC4AD9DF155}" srcOrd="6" destOrd="0" presId="urn:microsoft.com/office/officeart/2005/8/layout/hProcess3"/>
    <dgm:cxn modelId="{AD5215AE-AD9F-4002-8691-B995CEB66C95}" type="presParOf" srcId="{7EE28AE6-7F24-4DBC-98C9-6FBA72C5B791}" destId="{753D4E29-DEF4-4A2D-8744-644306E6F612}" srcOrd="7" destOrd="0" presId="urn:microsoft.com/office/officeart/2005/8/layout/hProcess3"/>
    <dgm:cxn modelId="{8948EA20-6DFB-40F6-8155-C2C2C8241843}" type="presParOf" srcId="{753D4E29-DEF4-4A2D-8744-644306E6F612}" destId="{D87DF546-0EFE-42E7-8054-DAB5346565AD}" srcOrd="0" destOrd="0" presId="urn:microsoft.com/office/officeart/2005/8/layout/hProcess3"/>
    <dgm:cxn modelId="{A1E99B70-196B-434F-A633-8BA878FEC0D8}" type="presParOf" srcId="{753D4E29-DEF4-4A2D-8744-644306E6F612}" destId="{84FD0DA0-7308-4885-8C59-F4A0A0CB28C0}" srcOrd="1" destOrd="0" presId="urn:microsoft.com/office/officeart/2005/8/layout/hProcess3"/>
    <dgm:cxn modelId="{0D98AA10-BDAA-4D06-A80E-B1F7ACD20D44}" type="presParOf" srcId="{753D4E29-DEF4-4A2D-8744-644306E6F612}" destId="{2C4D26E7-0B81-46E6-B8EF-C098E8FDE985}" srcOrd="2" destOrd="0" presId="urn:microsoft.com/office/officeart/2005/8/layout/hProcess3"/>
    <dgm:cxn modelId="{52D0C0CC-ACDF-4CFD-9A8D-2CC65D0D06B1}" type="presParOf" srcId="{753D4E29-DEF4-4A2D-8744-644306E6F612}" destId="{2FF2C706-7320-47D3-9A38-03DC42BA06DF}" srcOrd="3" destOrd="0" presId="urn:microsoft.com/office/officeart/2005/8/layout/hProcess3"/>
    <dgm:cxn modelId="{EF65BEFB-487A-4951-83E9-28A05B1D45C8}" type="presParOf" srcId="{7EE28AE6-7F24-4DBC-98C9-6FBA72C5B791}" destId="{2873C6AD-D8A6-4CE9-BC8D-C8AFE470B40D}" srcOrd="8" destOrd="0" presId="urn:microsoft.com/office/officeart/2005/8/layout/hProcess3"/>
    <dgm:cxn modelId="{B81805DD-3FD3-405C-A040-CC2796643BB9}" type="presParOf" srcId="{7EE28AE6-7F24-4DBC-98C9-6FBA72C5B791}" destId="{3C43C530-AE7B-4DA1-B3F2-8B367C28C08D}" srcOrd="9" destOrd="0" presId="urn:microsoft.com/office/officeart/2005/8/layout/hProcess3"/>
    <dgm:cxn modelId="{D1241206-DBC9-4C3C-873E-D6199B9AA582}" type="presParOf" srcId="{3C43C530-AE7B-4DA1-B3F2-8B367C28C08D}" destId="{97DAF873-5326-4962-8598-E9A0CFAF4F58}" srcOrd="0" destOrd="0" presId="urn:microsoft.com/office/officeart/2005/8/layout/hProcess3"/>
    <dgm:cxn modelId="{1D87CD55-1C4D-4885-9420-F1C70E2463C9}" type="presParOf" srcId="{3C43C530-AE7B-4DA1-B3F2-8B367C28C08D}" destId="{F4530388-77EC-49B1-9B70-F9F7BE071CD8}" srcOrd="1" destOrd="0" presId="urn:microsoft.com/office/officeart/2005/8/layout/hProcess3"/>
    <dgm:cxn modelId="{1EDC68EB-42A2-49BB-8683-94592156A5EF}" type="presParOf" srcId="{3C43C530-AE7B-4DA1-B3F2-8B367C28C08D}" destId="{5AE667EE-ADB9-42F0-91A4-613C41E3E3E7}" srcOrd="2" destOrd="0" presId="urn:microsoft.com/office/officeart/2005/8/layout/hProcess3"/>
    <dgm:cxn modelId="{4ABAF499-F369-435F-9433-76A0D390F970}" type="presParOf" srcId="{3C43C530-AE7B-4DA1-B3F2-8B367C28C08D}" destId="{0C05E02B-BC6F-47EE-A951-12A4BDC9DB56}" srcOrd="3" destOrd="0" presId="urn:microsoft.com/office/officeart/2005/8/layout/hProcess3"/>
    <dgm:cxn modelId="{F148B423-60F6-4109-81BB-6497FAAB37A6}" type="presParOf" srcId="{7EE28AE6-7F24-4DBC-98C9-6FBA72C5B791}" destId="{77440A7E-3491-4506-A260-F50CA4D93B4F}" srcOrd="10" destOrd="0" presId="urn:microsoft.com/office/officeart/2005/8/layout/hProcess3"/>
    <dgm:cxn modelId="{F59EC0DA-6A04-4E20-85E9-0D18FE95FAE7}" type="presParOf" srcId="{7EE28AE6-7F24-4DBC-98C9-6FBA72C5B791}" destId="{D27167A3-8055-4AD8-8A30-48109EDAB256}" srcOrd="11" destOrd="0" presId="urn:microsoft.com/office/officeart/2005/8/layout/hProcess3"/>
    <dgm:cxn modelId="{7E22A7D4-179F-47A2-AF05-63BB40E143BB}" type="presParOf" srcId="{7EE28AE6-7F24-4DBC-98C9-6FBA72C5B791}" destId="{4E43AD1F-EDB6-4AE8-8A54-8359560DB283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15E1F5-35D2-4459-876E-6B4E61AA54A8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41ED9A06-FE44-4FA3-B80E-F2FF451872C0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PE" sz="1200" dirty="0" smtClean="0">
              <a:solidFill>
                <a:schemeClr val="tx1"/>
              </a:solidFill>
            </a:rPr>
            <a:t>VACUNAS, MEDICOS, LOCALES, TRANSPORTE</a:t>
          </a:r>
          <a:endParaRPr lang="en-US" sz="1200" dirty="0">
            <a:solidFill>
              <a:schemeClr val="tx1"/>
            </a:solidFill>
          </a:endParaRPr>
        </a:p>
      </dgm:t>
    </dgm:pt>
    <dgm:pt modelId="{6EA505EC-0484-4A66-95B8-064DA3821AB1}" type="parTrans" cxnId="{CAFF9702-2714-42B9-A85E-CBB4709878A1}">
      <dgm:prSet/>
      <dgm:spPr/>
      <dgm:t>
        <a:bodyPr/>
        <a:lstStyle/>
        <a:p>
          <a:endParaRPr lang="en-US"/>
        </a:p>
      </dgm:t>
    </dgm:pt>
    <dgm:pt modelId="{13239E4F-50A0-420D-AB32-731964BF0461}" type="sibTrans" cxnId="{CAFF9702-2714-42B9-A85E-CBB4709878A1}">
      <dgm:prSet/>
      <dgm:spPr/>
      <dgm:t>
        <a:bodyPr/>
        <a:lstStyle/>
        <a:p>
          <a:endParaRPr lang="en-US"/>
        </a:p>
      </dgm:t>
    </dgm:pt>
    <dgm:pt modelId="{F6AB7C49-FBF1-4C8A-9645-A1EF0279C642}">
      <dgm:prSet phldrT="[Texto]" custT="1"/>
      <dgm:spPr>
        <a:solidFill>
          <a:schemeClr val="accent1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s-PE" sz="1400" b="1" dirty="0" smtClean="0">
              <a:solidFill>
                <a:schemeClr val="tx1"/>
              </a:solidFill>
            </a:rPr>
            <a:t>PRESUPUESTO,  TESORERIA, COMPRAS</a:t>
          </a:r>
        </a:p>
        <a:p>
          <a:r>
            <a:rPr lang="es-PE" sz="1400" b="1" dirty="0" smtClean="0">
              <a:solidFill>
                <a:schemeClr val="tx1"/>
              </a:solidFill>
            </a:rPr>
            <a:t>GERENCIA DE SERVICIOS DE SALUD</a:t>
          </a:r>
          <a:endParaRPr lang="en-US" sz="1400" b="1" dirty="0">
            <a:solidFill>
              <a:schemeClr val="tx1"/>
            </a:solidFill>
          </a:endParaRPr>
        </a:p>
      </dgm:t>
    </dgm:pt>
    <dgm:pt modelId="{39EAB866-0DFF-4B55-8609-2AD29794F7DD}" type="parTrans" cxnId="{79C4ABF9-24D0-4ECE-B3F8-E25F0AE6B7AA}">
      <dgm:prSet/>
      <dgm:spPr/>
      <dgm:t>
        <a:bodyPr/>
        <a:lstStyle/>
        <a:p>
          <a:endParaRPr lang="en-US"/>
        </a:p>
      </dgm:t>
    </dgm:pt>
    <dgm:pt modelId="{2CC70E32-DAFA-4B53-A3B9-10946EBF073B}" type="sibTrans" cxnId="{79C4ABF9-24D0-4ECE-B3F8-E25F0AE6B7AA}">
      <dgm:prSet/>
      <dgm:spPr/>
      <dgm:t>
        <a:bodyPr/>
        <a:lstStyle/>
        <a:p>
          <a:endParaRPr lang="en-US"/>
        </a:p>
      </dgm:t>
    </dgm:pt>
    <dgm:pt modelId="{7A0C18F9-790C-43BC-BF3A-FC670FA3E6DF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PE" sz="1200" dirty="0" smtClean="0">
              <a:solidFill>
                <a:schemeClr val="tx1"/>
              </a:solidFill>
            </a:rPr>
            <a:t>EJECUCION DE CAMPAÑAS DE VACUNACION</a:t>
          </a:r>
          <a:endParaRPr lang="en-US" sz="1200" dirty="0">
            <a:solidFill>
              <a:schemeClr val="tx1"/>
            </a:solidFill>
          </a:endParaRPr>
        </a:p>
      </dgm:t>
    </dgm:pt>
    <dgm:pt modelId="{25046529-5003-4F82-B09A-AB1E0ECB7B7C}" type="parTrans" cxnId="{887B9F7A-4CF2-4241-BB38-A06366280DC8}">
      <dgm:prSet/>
      <dgm:spPr/>
      <dgm:t>
        <a:bodyPr/>
        <a:lstStyle/>
        <a:p>
          <a:endParaRPr lang="en-US"/>
        </a:p>
      </dgm:t>
    </dgm:pt>
    <dgm:pt modelId="{4E538BAE-9EF8-4D47-85B7-839155CCD9DB}" type="sibTrans" cxnId="{887B9F7A-4CF2-4241-BB38-A06366280DC8}">
      <dgm:prSet/>
      <dgm:spPr/>
      <dgm:t>
        <a:bodyPr/>
        <a:lstStyle/>
        <a:p>
          <a:endParaRPr lang="en-US"/>
        </a:p>
      </dgm:t>
    </dgm:pt>
    <dgm:pt modelId="{EC8BC9A3-69DA-4033-97AB-9C1B91B388DC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PE" sz="1200" dirty="0" smtClean="0">
              <a:solidFill>
                <a:schemeClr val="tx1"/>
              </a:solidFill>
            </a:rPr>
            <a:t>% DE NIÑOS VACUNADOS</a:t>
          </a:r>
          <a:endParaRPr lang="en-US" sz="1200" dirty="0">
            <a:solidFill>
              <a:schemeClr val="tx1"/>
            </a:solidFill>
          </a:endParaRPr>
        </a:p>
      </dgm:t>
    </dgm:pt>
    <dgm:pt modelId="{4F41DB45-2247-432D-8BC7-00342B5EE7E7}" type="parTrans" cxnId="{A8DC4794-E06E-4771-878E-B093CEEF49C8}">
      <dgm:prSet/>
      <dgm:spPr/>
      <dgm:t>
        <a:bodyPr/>
        <a:lstStyle/>
        <a:p>
          <a:endParaRPr lang="en-US"/>
        </a:p>
      </dgm:t>
    </dgm:pt>
    <dgm:pt modelId="{6833E4A9-1D8D-4E24-BB1C-D8D5B6233D85}" type="sibTrans" cxnId="{A8DC4794-E06E-4771-878E-B093CEEF49C8}">
      <dgm:prSet/>
      <dgm:spPr/>
      <dgm:t>
        <a:bodyPr/>
        <a:lstStyle/>
        <a:p>
          <a:endParaRPr lang="en-US"/>
        </a:p>
      </dgm:t>
    </dgm:pt>
    <dgm:pt modelId="{C45C9DF7-A956-4E8C-8058-6BC2AC146645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PE" sz="1200" dirty="0" smtClean="0">
              <a:solidFill>
                <a:schemeClr val="tx1"/>
              </a:solidFill>
            </a:rPr>
            <a:t>REDUCCION DE MORTALIDAD  Y ENFERMEDADES INFANTILES</a:t>
          </a:r>
          <a:endParaRPr lang="en-US" sz="1200" dirty="0">
            <a:solidFill>
              <a:schemeClr val="tx1"/>
            </a:solidFill>
          </a:endParaRPr>
        </a:p>
      </dgm:t>
    </dgm:pt>
    <dgm:pt modelId="{2F1B16C8-5B06-4954-9640-FF6A8B2EA5A8}" type="parTrans" cxnId="{3B6DC4C5-3761-46D6-B863-FF08C89A5497}">
      <dgm:prSet/>
      <dgm:spPr/>
      <dgm:t>
        <a:bodyPr/>
        <a:lstStyle/>
        <a:p>
          <a:endParaRPr lang="en-US"/>
        </a:p>
      </dgm:t>
    </dgm:pt>
    <dgm:pt modelId="{CDC4533A-D8FC-4FD9-9EAE-8999D0C2BB20}" type="sibTrans" cxnId="{3B6DC4C5-3761-46D6-B863-FF08C89A5497}">
      <dgm:prSet/>
      <dgm:spPr/>
      <dgm:t>
        <a:bodyPr/>
        <a:lstStyle/>
        <a:p>
          <a:endParaRPr lang="en-US"/>
        </a:p>
      </dgm:t>
    </dgm:pt>
    <dgm:pt modelId="{C45DCED9-C1BD-4CFB-97D5-47826F3C467A}" type="pres">
      <dgm:prSet presAssocID="{FE15E1F5-35D2-4459-876E-6B4E61AA54A8}" presName="Name0" presStyleCnt="0">
        <dgm:presLayoutVars>
          <dgm:dir/>
          <dgm:resizeHandles val="exact"/>
        </dgm:presLayoutVars>
      </dgm:prSet>
      <dgm:spPr/>
    </dgm:pt>
    <dgm:pt modelId="{9A27429C-C87D-47C4-8F52-AABF235C694D}" type="pres">
      <dgm:prSet presAssocID="{41ED9A06-FE44-4FA3-B80E-F2FF451872C0}" presName="node" presStyleLbl="node1" presStyleIdx="0" presStyleCnt="5" custScaleY="181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40EF1-F45E-47F9-933A-64B57DAF8DEA}" type="pres">
      <dgm:prSet presAssocID="{13239E4F-50A0-420D-AB32-731964BF046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F8833C1-AF83-4C12-ABDA-20A1986557B5}" type="pres">
      <dgm:prSet presAssocID="{13239E4F-50A0-420D-AB32-731964BF046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1962796-AFF4-4516-B21F-F529D6006D36}" type="pres">
      <dgm:prSet presAssocID="{F6AB7C49-FBF1-4C8A-9645-A1EF0279C642}" presName="node" presStyleLbl="node1" presStyleIdx="1" presStyleCnt="5" custScaleX="121183" custScaleY="181284" custLinFactNeighborX="1460" custLinFactNeighborY="14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46F75-722E-4DDC-AEE5-F0935B0D9F62}" type="pres">
      <dgm:prSet presAssocID="{2CC70E32-DAFA-4B53-A3B9-10946EBF073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E783137-1F21-4B65-810A-2079E7EAE547}" type="pres">
      <dgm:prSet presAssocID="{2CC70E32-DAFA-4B53-A3B9-10946EBF073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5F194B7-0FA4-404C-A705-A1799D747C4F}" type="pres">
      <dgm:prSet presAssocID="{7A0C18F9-790C-43BC-BF3A-FC670FA3E6DF}" presName="node" presStyleLbl="node1" presStyleIdx="2" presStyleCnt="5" custScaleY="181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811A9-BDD4-4AC9-9E7D-3BE2C2270996}" type="pres">
      <dgm:prSet presAssocID="{4E538BAE-9EF8-4D47-85B7-839155CCD9D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3B848E6-874E-4001-AA80-769CC94E1C7B}" type="pres">
      <dgm:prSet presAssocID="{4E538BAE-9EF8-4D47-85B7-839155CCD9D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AB2C9AD-EA9C-4F37-A7D6-0E0AA3979E6F}" type="pres">
      <dgm:prSet presAssocID="{EC8BC9A3-69DA-4033-97AB-9C1B91B388DC}" presName="node" presStyleLbl="node1" presStyleIdx="3" presStyleCnt="5" custScaleY="181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660D1-2B99-465A-B7CB-C242AFA1B779}" type="pres">
      <dgm:prSet presAssocID="{6833E4A9-1D8D-4E24-BB1C-D8D5B6233D8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F9C66E7-B999-43D2-91A0-B9BE72CCBE60}" type="pres">
      <dgm:prSet presAssocID="{6833E4A9-1D8D-4E24-BB1C-D8D5B6233D8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92DFDB6-5AAB-4288-AB7B-BB1431047169}" type="pres">
      <dgm:prSet presAssocID="{C45C9DF7-A956-4E8C-8058-6BC2AC146645}" presName="node" presStyleLbl="node1" presStyleIdx="4" presStyleCnt="5" custScaleX="111070" custScaleY="181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03BD29-6520-42A9-8482-C99EAB48C563}" type="presOf" srcId="{2CC70E32-DAFA-4B53-A3B9-10946EBF073B}" destId="{1E783137-1F21-4B65-810A-2079E7EAE547}" srcOrd="1" destOrd="0" presId="urn:microsoft.com/office/officeart/2005/8/layout/process1"/>
    <dgm:cxn modelId="{79C4ABF9-24D0-4ECE-B3F8-E25F0AE6B7AA}" srcId="{FE15E1F5-35D2-4459-876E-6B4E61AA54A8}" destId="{F6AB7C49-FBF1-4C8A-9645-A1EF0279C642}" srcOrd="1" destOrd="0" parTransId="{39EAB866-0DFF-4B55-8609-2AD29794F7DD}" sibTransId="{2CC70E32-DAFA-4B53-A3B9-10946EBF073B}"/>
    <dgm:cxn modelId="{A8DC4794-E06E-4771-878E-B093CEEF49C8}" srcId="{FE15E1F5-35D2-4459-876E-6B4E61AA54A8}" destId="{EC8BC9A3-69DA-4033-97AB-9C1B91B388DC}" srcOrd="3" destOrd="0" parTransId="{4F41DB45-2247-432D-8BC7-00342B5EE7E7}" sibTransId="{6833E4A9-1D8D-4E24-BB1C-D8D5B6233D85}"/>
    <dgm:cxn modelId="{72B89635-81CA-4D5C-A78E-24C6276427E2}" type="presOf" srcId="{F6AB7C49-FBF1-4C8A-9645-A1EF0279C642}" destId="{51962796-AFF4-4516-B21F-F529D6006D36}" srcOrd="0" destOrd="0" presId="urn:microsoft.com/office/officeart/2005/8/layout/process1"/>
    <dgm:cxn modelId="{01CC3D0E-149D-43C2-BAC0-69EFCB00D1F6}" type="presOf" srcId="{2CC70E32-DAFA-4B53-A3B9-10946EBF073B}" destId="{15E46F75-722E-4DDC-AEE5-F0935B0D9F62}" srcOrd="0" destOrd="0" presId="urn:microsoft.com/office/officeart/2005/8/layout/process1"/>
    <dgm:cxn modelId="{968D49A1-BB61-4EF0-9FBD-4DC75BBFD758}" type="presOf" srcId="{41ED9A06-FE44-4FA3-B80E-F2FF451872C0}" destId="{9A27429C-C87D-47C4-8F52-AABF235C694D}" srcOrd="0" destOrd="0" presId="urn:microsoft.com/office/officeart/2005/8/layout/process1"/>
    <dgm:cxn modelId="{25C2BC9A-3033-4B6A-B838-AE67467297FE}" type="presOf" srcId="{4E538BAE-9EF8-4D47-85B7-839155CCD9DB}" destId="{F3B848E6-874E-4001-AA80-769CC94E1C7B}" srcOrd="1" destOrd="0" presId="urn:microsoft.com/office/officeart/2005/8/layout/process1"/>
    <dgm:cxn modelId="{E96846E6-B4A3-4E9C-A1BE-7E281EEC4DEF}" type="presOf" srcId="{EC8BC9A3-69DA-4033-97AB-9C1B91B388DC}" destId="{DAB2C9AD-EA9C-4F37-A7D6-0E0AA3979E6F}" srcOrd="0" destOrd="0" presId="urn:microsoft.com/office/officeart/2005/8/layout/process1"/>
    <dgm:cxn modelId="{9AD982D9-3AF1-4B35-B7BA-AE970ACEFD23}" type="presOf" srcId="{FE15E1F5-35D2-4459-876E-6B4E61AA54A8}" destId="{C45DCED9-C1BD-4CFB-97D5-47826F3C467A}" srcOrd="0" destOrd="0" presId="urn:microsoft.com/office/officeart/2005/8/layout/process1"/>
    <dgm:cxn modelId="{FEB59BCD-94ED-40BE-A1CA-CB8E8829C791}" type="presOf" srcId="{C45C9DF7-A956-4E8C-8058-6BC2AC146645}" destId="{E92DFDB6-5AAB-4288-AB7B-BB1431047169}" srcOrd="0" destOrd="0" presId="urn:microsoft.com/office/officeart/2005/8/layout/process1"/>
    <dgm:cxn modelId="{75ADFC61-E329-47C2-89E7-5FC550DBB2AD}" type="presOf" srcId="{13239E4F-50A0-420D-AB32-731964BF0461}" destId="{DF8833C1-AF83-4C12-ABDA-20A1986557B5}" srcOrd="1" destOrd="0" presId="urn:microsoft.com/office/officeart/2005/8/layout/process1"/>
    <dgm:cxn modelId="{CED66990-8DC4-4F3A-B4BB-53B29D1884ED}" type="presOf" srcId="{4E538BAE-9EF8-4D47-85B7-839155CCD9DB}" destId="{7AE811A9-BDD4-4AC9-9E7D-3BE2C2270996}" srcOrd="0" destOrd="0" presId="urn:microsoft.com/office/officeart/2005/8/layout/process1"/>
    <dgm:cxn modelId="{3B6DC4C5-3761-46D6-B863-FF08C89A5497}" srcId="{FE15E1F5-35D2-4459-876E-6B4E61AA54A8}" destId="{C45C9DF7-A956-4E8C-8058-6BC2AC146645}" srcOrd="4" destOrd="0" parTransId="{2F1B16C8-5B06-4954-9640-FF6A8B2EA5A8}" sibTransId="{CDC4533A-D8FC-4FD9-9EAE-8999D0C2BB20}"/>
    <dgm:cxn modelId="{E8E7C752-53C5-4631-AE0D-C8E17EA6AE1D}" type="presOf" srcId="{6833E4A9-1D8D-4E24-BB1C-D8D5B6233D85}" destId="{5F9C66E7-B999-43D2-91A0-B9BE72CCBE60}" srcOrd="1" destOrd="0" presId="urn:microsoft.com/office/officeart/2005/8/layout/process1"/>
    <dgm:cxn modelId="{47592CF8-42D7-4622-9C1F-47FF044C3EC9}" type="presOf" srcId="{13239E4F-50A0-420D-AB32-731964BF0461}" destId="{0B740EF1-F45E-47F9-933A-64B57DAF8DEA}" srcOrd="0" destOrd="0" presId="urn:microsoft.com/office/officeart/2005/8/layout/process1"/>
    <dgm:cxn modelId="{1D75B8A7-25D9-4454-8B7B-F303C9BAE390}" type="presOf" srcId="{7A0C18F9-790C-43BC-BF3A-FC670FA3E6DF}" destId="{75F194B7-0FA4-404C-A705-A1799D747C4F}" srcOrd="0" destOrd="0" presId="urn:microsoft.com/office/officeart/2005/8/layout/process1"/>
    <dgm:cxn modelId="{CAFF9702-2714-42B9-A85E-CBB4709878A1}" srcId="{FE15E1F5-35D2-4459-876E-6B4E61AA54A8}" destId="{41ED9A06-FE44-4FA3-B80E-F2FF451872C0}" srcOrd="0" destOrd="0" parTransId="{6EA505EC-0484-4A66-95B8-064DA3821AB1}" sibTransId="{13239E4F-50A0-420D-AB32-731964BF0461}"/>
    <dgm:cxn modelId="{A3F46D63-5289-4B96-A91A-B6E267ADFADE}" type="presOf" srcId="{6833E4A9-1D8D-4E24-BB1C-D8D5B6233D85}" destId="{95D660D1-2B99-465A-B7CB-C242AFA1B779}" srcOrd="0" destOrd="0" presId="urn:microsoft.com/office/officeart/2005/8/layout/process1"/>
    <dgm:cxn modelId="{887B9F7A-4CF2-4241-BB38-A06366280DC8}" srcId="{FE15E1F5-35D2-4459-876E-6B4E61AA54A8}" destId="{7A0C18F9-790C-43BC-BF3A-FC670FA3E6DF}" srcOrd="2" destOrd="0" parTransId="{25046529-5003-4F82-B09A-AB1E0ECB7B7C}" sibTransId="{4E538BAE-9EF8-4D47-85B7-839155CCD9DB}"/>
    <dgm:cxn modelId="{563D35AF-4E81-40E5-A14E-176C27BE77E9}" type="presParOf" srcId="{C45DCED9-C1BD-4CFB-97D5-47826F3C467A}" destId="{9A27429C-C87D-47C4-8F52-AABF235C694D}" srcOrd="0" destOrd="0" presId="urn:microsoft.com/office/officeart/2005/8/layout/process1"/>
    <dgm:cxn modelId="{ACEB4D03-5FEF-428D-88B3-C13331062939}" type="presParOf" srcId="{C45DCED9-C1BD-4CFB-97D5-47826F3C467A}" destId="{0B740EF1-F45E-47F9-933A-64B57DAF8DEA}" srcOrd="1" destOrd="0" presId="urn:microsoft.com/office/officeart/2005/8/layout/process1"/>
    <dgm:cxn modelId="{5A0B9330-538B-40D5-A64B-C11401D9AB36}" type="presParOf" srcId="{0B740EF1-F45E-47F9-933A-64B57DAF8DEA}" destId="{DF8833C1-AF83-4C12-ABDA-20A1986557B5}" srcOrd="0" destOrd="0" presId="urn:microsoft.com/office/officeart/2005/8/layout/process1"/>
    <dgm:cxn modelId="{6882EF7E-616B-437A-B295-8022F6B7B841}" type="presParOf" srcId="{C45DCED9-C1BD-4CFB-97D5-47826F3C467A}" destId="{51962796-AFF4-4516-B21F-F529D6006D36}" srcOrd="2" destOrd="0" presId="urn:microsoft.com/office/officeart/2005/8/layout/process1"/>
    <dgm:cxn modelId="{B4BACF2B-BBA9-4BF2-A229-CFE799143512}" type="presParOf" srcId="{C45DCED9-C1BD-4CFB-97D5-47826F3C467A}" destId="{15E46F75-722E-4DDC-AEE5-F0935B0D9F62}" srcOrd="3" destOrd="0" presId="urn:microsoft.com/office/officeart/2005/8/layout/process1"/>
    <dgm:cxn modelId="{2560B4C7-5B6D-414C-85E3-4757BBE621C8}" type="presParOf" srcId="{15E46F75-722E-4DDC-AEE5-F0935B0D9F62}" destId="{1E783137-1F21-4B65-810A-2079E7EAE547}" srcOrd="0" destOrd="0" presId="urn:microsoft.com/office/officeart/2005/8/layout/process1"/>
    <dgm:cxn modelId="{8199CACF-5507-47A9-9F22-EA4C6B8992E8}" type="presParOf" srcId="{C45DCED9-C1BD-4CFB-97D5-47826F3C467A}" destId="{75F194B7-0FA4-404C-A705-A1799D747C4F}" srcOrd="4" destOrd="0" presId="urn:microsoft.com/office/officeart/2005/8/layout/process1"/>
    <dgm:cxn modelId="{6D3A3C59-3501-4F34-BF39-F43BC4A22F0E}" type="presParOf" srcId="{C45DCED9-C1BD-4CFB-97D5-47826F3C467A}" destId="{7AE811A9-BDD4-4AC9-9E7D-3BE2C2270996}" srcOrd="5" destOrd="0" presId="urn:microsoft.com/office/officeart/2005/8/layout/process1"/>
    <dgm:cxn modelId="{59304C99-439D-4024-B9E6-42411808A4F2}" type="presParOf" srcId="{7AE811A9-BDD4-4AC9-9E7D-3BE2C2270996}" destId="{F3B848E6-874E-4001-AA80-769CC94E1C7B}" srcOrd="0" destOrd="0" presId="urn:microsoft.com/office/officeart/2005/8/layout/process1"/>
    <dgm:cxn modelId="{7DC7C91F-823A-413D-94AF-B0FDB07BFDD8}" type="presParOf" srcId="{C45DCED9-C1BD-4CFB-97D5-47826F3C467A}" destId="{DAB2C9AD-EA9C-4F37-A7D6-0E0AA3979E6F}" srcOrd="6" destOrd="0" presId="urn:microsoft.com/office/officeart/2005/8/layout/process1"/>
    <dgm:cxn modelId="{06C12B0D-6CCC-466A-A8AB-C6BAC76509EE}" type="presParOf" srcId="{C45DCED9-C1BD-4CFB-97D5-47826F3C467A}" destId="{95D660D1-2B99-465A-B7CB-C242AFA1B779}" srcOrd="7" destOrd="0" presId="urn:microsoft.com/office/officeart/2005/8/layout/process1"/>
    <dgm:cxn modelId="{174D467C-21EC-44A6-9270-64007BA65EA5}" type="presParOf" srcId="{95D660D1-2B99-465A-B7CB-C242AFA1B779}" destId="{5F9C66E7-B999-43D2-91A0-B9BE72CCBE60}" srcOrd="0" destOrd="0" presId="urn:microsoft.com/office/officeart/2005/8/layout/process1"/>
    <dgm:cxn modelId="{AD77CB51-7830-42FC-A553-0AC41A73FA2F}" type="presParOf" srcId="{C45DCED9-C1BD-4CFB-97D5-47826F3C467A}" destId="{E92DFDB6-5AAB-4288-AB7B-BB143104716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7394D3-2D3C-4035-BA9F-51A36BFB4D1F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3DF532D-C3BF-44B3-A864-36469CEAD623}">
      <dgm:prSet phldrT="[Texto]" custT="1"/>
      <dgm:spPr/>
      <dgm:t>
        <a:bodyPr/>
        <a:lstStyle/>
        <a:p>
          <a:r>
            <a:rPr lang="es-PE" sz="1400" b="1" dirty="0" smtClean="0"/>
            <a:t>Espacio Fiscal</a:t>
          </a:r>
          <a:endParaRPr lang="en-US" sz="1400" b="1" dirty="0"/>
        </a:p>
      </dgm:t>
    </dgm:pt>
    <dgm:pt modelId="{0EBC5B83-9677-4ED7-8F88-565619DEAF8E}" type="parTrans" cxnId="{F6A9FB1A-7218-490E-BB05-2F6E90134F5E}">
      <dgm:prSet/>
      <dgm:spPr/>
      <dgm:t>
        <a:bodyPr/>
        <a:lstStyle/>
        <a:p>
          <a:endParaRPr lang="en-US" sz="1400" b="1"/>
        </a:p>
      </dgm:t>
    </dgm:pt>
    <dgm:pt modelId="{293FA169-2658-4096-B452-08382A6E1A10}" type="sibTrans" cxnId="{F6A9FB1A-7218-490E-BB05-2F6E90134F5E}">
      <dgm:prSet/>
      <dgm:spPr/>
      <dgm:t>
        <a:bodyPr/>
        <a:lstStyle/>
        <a:p>
          <a:endParaRPr lang="en-US" sz="1400" b="1"/>
        </a:p>
      </dgm:t>
    </dgm:pt>
    <dgm:pt modelId="{33569506-9613-4CEA-BD7C-4B89D05959D4}">
      <dgm:prSet phldrT="[Texto]" custT="1"/>
      <dgm:spPr/>
      <dgm:t>
        <a:bodyPr/>
        <a:lstStyle/>
        <a:p>
          <a:r>
            <a:rPr lang="en-US" sz="1400" b="1" dirty="0" err="1" smtClean="0"/>
            <a:t>Planeación</a:t>
          </a:r>
          <a:endParaRPr lang="en-US" sz="1400" b="1" dirty="0"/>
        </a:p>
      </dgm:t>
    </dgm:pt>
    <dgm:pt modelId="{55AB85EB-BD50-46EA-B27A-A0CAE9EE669E}" type="parTrans" cxnId="{C987204D-C11D-49B7-8EF4-5AEFD2C0DF17}">
      <dgm:prSet/>
      <dgm:spPr/>
      <dgm:t>
        <a:bodyPr/>
        <a:lstStyle/>
        <a:p>
          <a:endParaRPr lang="en-US" sz="1400" b="1"/>
        </a:p>
      </dgm:t>
    </dgm:pt>
    <dgm:pt modelId="{3BCF94BF-A707-4124-99C9-9C691E7D37B1}" type="sibTrans" cxnId="{C987204D-C11D-49B7-8EF4-5AEFD2C0DF17}">
      <dgm:prSet/>
      <dgm:spPr/>
      <dgm:t>
        <a:bodyPr/>
        <a:lstStyle/>
        <a:p>
          <a:endParaRPr lang="en-US" sz="1400" b="1"/>
        </a:p>
      </dgm:t>
    </dgm:pt>
    <dgm:pt modelId="{49FD33A9-7765-4707-B942-4C3907CE4DE9}">
      <dgm:prSet phldrT="[Texto]" custT="1"/>
      <dgm:spPr/>
      <dgm:t>
        <a:bodyPr/>
        <a:lstStyle/>
        <a:p>
          <a:r>
            <a:rPr lang="en-US" sz="1100" b="1" dirty="0" err="1" smtClean="0"/>
            <a:t>Adquisiciones</a:t>
          </a:r>
          <a:endParaRPr lang="en-US" sz="1100" b="1" dirty="0"/>
        </a:p>
      </dgm:t>
    </dgm:pt>
    <dgm:pt modelId="{C7B39325-C324-448D-8794-535D20F565FF}" type="parTrans" cxnId="{DFDA09C6-8717-4490-AEDB-5E3FDF682C9F}">
      <dgm:prSet/>
      <dgm:spPr/>
      <dgm:t>
        <a:bodyPr/>
        <a:lstStyle/>
        <a:p>
          <a:endParaRPr lang="en-US" sz="1400" b="1"/>
        </a:p>
      </dgm:t>
    </dgm:pt>
    <dgm:pt modelId="{0BDB89B2-3F67-44F0-954B-D0BFFBA1BF0D}" type="sibTrans" cxnId="{DFDA09C6-8717-4490-AEDB-5E3FDF682C9F}">
      <dgm:prSet/>
      <dgm:spPr/>
      <dgm:t>
        <a:bodyPr/>
        <a:lstStyle/>
        <a:p>
          <a:endParaRPr lang="en-US" sz="1400" b="1"/>
        </a:p>
      </dgm:t>
    </dgm:pt>
    <dgm:pt modelId="{4C829D61-A61B-41BB-879C-3760229EE538}">
      <dgm:prSet phldrT="[Texto]" custT="1"/>
      <dgm:spPr/>
      <dgm:t>
        <a:bodyPr/>
        <a:lstStyle/>
        <a:p>
          <a:r>
            <a:rPr lang="es-PE" sz="1400" b="1" dirty="0" smtClean="0"/>
            <a:t>Ingresos</a:t>
          </a:r>
          <a:endParaRPr lang="en-US" sz="1400" b="1" dirty="0"/>
        </a:p>
      </dgm:t>
    </dgm:pt>
    <dgm:pt modelId="{E7F12F8E-93D7-491E-B137-13D4AA9E34C6}" type="parTrans" cxnId="{E08EC508-7B2E-4D25-8536-128673019A53}">
      <dgm:prSet/>
      <dgm:spPr/>
      <dgm:t>
        <a:bodyPr/>
        <a:lstStyle/>
        <a:p>
          <a:endParaRPr lang="en-US" sz="1400" b="1"/>
        </a:p>
      </dgm:t>
    </dgm:pt>
    <dgm:pt modelId="{4B5914D6-1352-427E-B076-D33ADD11641A}" type="sibTrans" cxnId="{E08EC508-7B2E-4D25-8536-128673019A53}">
      <dgm:prSet/>
      <dgm:spPr/>
      <dgm:t>
        <a:bodyPr/>
        <a:lstStyle/>
        <a:p>
          <a:endParaRPr lang="en-US" sz="1400" b="1"/>
        </a:p>
      </dgm:t>
    </dgm:pt>
    <dgm:pt modelId="{EE7A7E67-5EE2-4C29-89C6-35B5903F567B}">
      <dgm:prSet phldrT="[Texto]" custT="1"/>
      <dgm:spPr/>
      <dgm:t>
        <a:bodyPr/>
        <a:lstStyle/>
        <a:p>
          <a:r>
            <a:rPr lang="en-US" sz="1400" b="1" dirty="0" err="1" smtClean="0"/>
            <a:t>Recursos</a:t>
          </a:r>
          <a:r>
            <a:rPr lang="en-US" sz="1400" b="1" dirty="0" smtClean="0"/>
            <a:t> </a:t>
          </a:r>
          <a:r>
            <a:rPr lang="en-US" sz="1400" b="1" dirty="0" err="1" smtClean="0"/>
            <a:t>Humanos</a:t>
          </a:r>
          <a:endParaRPr lang="en-US" sz="1400" b="1" dirty="0"/>
        </a:p>
      </dgm:t>
    </dgm:pt>
    <dgm:pt modelId="{0DF24DA9-F8C8-44BF-9E0B-36CC27A52588}" type="parTrans" cxnId="{DA70F58B-E70B-4EE1-96AF-F10CC56FF694}">
      <dgm:prSet/>
      <dgm:spPr/>
      <dgm:t>
        <a:bodyPr/>
        <a:lstStyle/>
        <a:p>
          <a:endParaRPr lang="en-US" sz="1400" b="1"/>
        </a:p>
      </dgm:t>
    </dgm:pt>
    <dgm:pt modelId="{F688E92E-5C7D-4DE1-9C30-7829B0BF9D68}" type="sibTrans" cxnId="{DA70F58B-E70B-4EE1-96AF-F10CC56FF694}">
      <dgm:prSet/>
      <dgm:spPr/>
      <dgm:t>
        <a:bodyPr/>
        <a:lstStyle/>
        <a:p>
          <a:endParaRPr lang="en-US" sz="1400" b="1"/>
        </a:p>
      </dgm:t>
    </dgm:pt>
    <dgm:pt modelId="{A0E11AF9-8CF8-49DB-8A86-81DB9D5D09CF}">
      <dgm:prSet phldrT="[Texto]" custT="1"/>
      <dgm:spPr/>
      <dgm:t>
        <a:bodyPr/>
        <a:lstStyle/>
        <a:p>
          <a:r>
            <a:rPr lang="es-PE" sz="1200" b="1" dirty="0" smtClean="0"/>
            <a:t>Presupuesto</a:t>
          </a:r>
          <a:endParaRPr lang="en-US" sz="1200" b="1" dirty="0"/>
        </a:p>
      </dgm:t>
    </dgm:pt>
    <dgm:pt modelId="{E9E2D2A9-0E24-4182-B861-B357B3B5986D}" type="parTrans" cxnId="{BF240C16-B62D-4253-9D45-775B891A3A09}">
      <dgm:prSet/>
      <dgm:spPr/>
      <dgm:t>
        <a:bodyPr/>
        <a:lstStyle/>
        <a:p>
          <a:endParaRPr lang="en-US" sz="1400" b="1"/>
        </a:p>
      </dgm:t>
    </dgm:pt>
    <dgm:pt modelId="{C402E265-755C-4649-8837-1542847367B8}" type="sibTrans" cxnId="{BF240C16-B62D-4253-9D45-775B891A3A09}">
      <dgm:prSet/>
      <dgm:spPr/>
      <dgm:t>
        <a:bodyPr/>
        <a:lstStyle/>
        <a:p>
          <a:endParaRPr lang="en-US" sz="1400" b="1"/>
        </a:p>
      </dgm:t>
    </dgm:pt>
    <dgm:pt modelId="{1C8C74CD-D52F-49DB-B86D-FC6865C55909}">
      <dgm:prSet phldrT="[Texto]" custT="1"/>
      <dgm:spPr/>
      <dgm:t>
        <a:bodyPr/>
        <a:lstStyle/>
        <a:p>
          <a:r>
            <a:rPr lang="es-PE" sz="1400" b="1" dirty="0" smtClean="0"/>
            <a:t>Tesorería</a:t>
          </a:r>
          <a:endParaRPr lang="en-US" sz="1400" b="1" dirty="0"/>
        </a:p>
      </dgm:t>
    </dgm:pt>
    <dgm:pt modelId="{90EE506B-8E81-449C-87F0-BFC8DDFA23C2}" type="parTrans" cxnId="{F3A30A44-0513-40B9-90C3-DCA3485C0E44}">
      <dgm:prSet/>
      <dgm:spPr/>
      <dgm:t>
        <a:bodyPr/>
        <a:lstStyle/>
        <a:p>
          <a:endParaRPr lang="en-US"/>
        </a:p>
      </dgm:t>
    </dgm:pt>
    <dgm:pt modelId="{2C8E4B0E-65A4-40B4-940D-2C27DA3C5EDC}" type="sibTrans" cxnId="{F3A30A44-0513-40B9-90C3-DCA3485C0E44}">
      <dgm:prSet/>
      <dgm:spPr/>
      <dgm:t>
        <a:bodyPr/>
        <a:lstStyle/>
        <a:p>
          <a:endParaRPr lang="en-US"/>
        </a:p>
      </dgm:t>
    </dgm:pt>
    <dgm:pt modelId="{492DC2D2-0EE9-4A2B-A1B2-71398D3A6F3E}" type="pres">
      <dgm:prSet presAssocID="{877394D3-2D3C-4035-BA9F-51A36BFB4D1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3B9D9683-AF78-4BAB-8C4D-A9D7467A0F3F}" type="pres">
      <dgm:prSet presAssocID="{33DF532D-C3BF-44B3-A864-36469CEAD623}" presName="text1" presStyleCnt="0"/>
      <dgm:spPr/>
    </dgm:pt>
    <dgm:pt modelId="{E04E7F4E-E668-427E-8196-FA6A5A228EEC}" type="pres">
      <dgm:prSet presAssocID="{33DF532D-C3BF-44B3-A864-36469CEAD623}" presName="textRepeatNode" presStyleLbl="alignNode1" presStyleIdx="0" presStyleCnt="7" custLinFactNeighborX="1814" custLinFactNeighborY="11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E59C0-10C2-4F0A-BE54-18AFB51D08F4}" type="pres">
      <dgm:prSet presAssocID="{33DF532D-C3BF-44B3-A864-36469CEAD623}" presName="textaccent1" presStyleCnt="0"/>
      <dgm:spPr/>
    </dgm:pt>
    <dgm:pt modelId="{7BF3F53D-8BFC-43A7-AA76-DFC662906E25}" type="pres">
      <dgm:prSet presAssocID="{33DF532D-C3BF-44B3-A864-36469CEAD623}" presName="accentRepeatNode" presStyleLbl="solidAlignAcc1" presStyleIdx="0" presStyleCnt="14"/>
      <dgm:spPr/>
    </dgm:pt>
    <dgm:pt modelId="{754B5356-C7F1-41B9-BBAB-EF2CD7B3E087}" type="pres">
      <dgm:prSet presAssocID="{293FA169-2658-4096-B452-08382A6E1A10}" presName="image1" presStyleCnt="0"/>
      <dgm:spPr/>
    </dgm:pt>
    <dgm:pt modelId="{6D8667BB-36DE-407E-8D66-AE5F79EC2FD9}" type="pres">
      <dgm:prSet presAssocID="{293FA169-2658-4096-B452-08382A6E1A10}" presName="imageRepeatNode" presStyleLbl="alignAcc1" presStyleIdx="0" presStyleCnt="7" custLinFactNeighborX="2378" custLinFactNeighborY="-716"/>
      <dgm:spPr/>
      <dgm:t>
        <a:bodyPr/>
        <a:lstStyle/>
        <a:p>
          <a:endParaRPr lang="en-US"/>
        </a:p>
      </dgm:t>
    </dgm:pt>
    <dgm:pt modelId="{FE87AD84-90C6-4112-818D-7F59CB1B0D2A}" type="pres">
      <dgm:prSet presAssocID="{293FA169-2658-4096-B452-08382A6E1A10}" presName="imageaccent1" presStyleCnt="0"/>
      <dgm:spPr/>
    </dgm:pt>
    <dgm:pt modelId="{07EA6465-0372-4C00-B853-448B26989DFC}" type="pres">
      <dgm:prSet presAssocID="{293FA169-2658-4096-B452-08382A6E1A10}" presName="accentRepeatNode" presStyleLbl="solidAlignAcc1" presStyleIdx="1" presStyleCnt="14"/>
      <dgm:spPr/>
    </dgm:pt>
    <dgm:pt modelId="{EA9E07C6-3668-4536-928D-4DB5BA507FDF}" type="pres">
      <dgm:prSet presAssocID="{A0E11AF9-8CF8-49DB-8A86-81DB9D5D09CF}" presName="text2" presStyleCnt="0"/>
      <dgm:spPr/>
    </dgm:pt>
    <dgm:pt modelId="{B9CDD050-06EF-4697-B69A-99AE8A82271D}" type="pres">
      <dgm:prSet presAssocID="{A0E11AF9-8CF8-49DB-8A86-81DB9D5D09CF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5B492-DC70-4E2E-BD4D-27040650CF68}" type="pres">
      <dgm:prSet presAssocID="{A0E11AF9-8CF8-49DB-8A86-81DB9D5D09CF}" presName="textaccent2" presStyleCnt="0"/>
      <dgm:spPr/>
    </dgm:pt>
    <dgm:pt modelId="{FEE035E6-6567-4098-AF3C-4F2EA575D365}" type="pres">
      <dgm:prSet presAssocID="{A0E11AF9-8CF8-49DB-8A86-81DB9D5D09CF}" presName="accentRepeatNode" presStyleLbl="solidAlignAcc1" presStyleIdx="2" presStyleCnt="14"/>
      <dgm:spPr/>
    </dgm:pt>
    <dgm:pt modelId="{B9BA8BAF-4E50-4B57-9BE4-A0D38454153A}" type="pres">
      <dgm:prSet presAssocID="{C402E265-755C-4649-8837-1542847367B8}" presName="image2" presStyleCnt="0"/>
      <dgm:spPr/>
    </dgm:pt>
    <dgm:pt modelId="{95C73178-96FF-4A8B-A31F-9341DA471398}" type="pres">
      <dgm:prSet presAssocID="{C402E265-755C-4649-8837-1542847367B8}" presName="imageRepeatNode" presStyleLbl="alignAcc1" presStyleIdx="1" presStyleCnt="7"/>
      <dgm:spPr/>
      <dgm:t>
        <a:bodyPr/>
        <a:lstStyle/>
        <a:p>
          <a:endParaRPr lang="en-US"/>
        </a:p>
      </dgm:t>
    </dgm:pt>
    <dgm:pt modelId="{93CB0C05-51FB-4640-9257-93A6FA768EFD}" type="pres">
      <dgm:prSet presAssocID="{C402E265-755C-4649-8837-1542847367B8}" presName="imageaccent2" presStyleCnt="0"/>
      <dgm:spPr/>
    </dgm:pt>
    <dgm:pt modelId="{52298BA7-C57A-42EE-BBE9-D93A6E0D3B05}" type="pres">
      <dgm:prSet presAssocID="{C402E265-755C-4649-8837-1542847367B8}" presName="accentRepeatNode" presStyleLbl="solidAlignAcc1" presStyleIdx="3" presStyleCnt="14"/>
      <dgm:spPr/>
    </dgm:pt>
    <dgm:pt modelId="{92AB3215-BEA0-4822-842D-70D46501335E}" type="pres">
      <dgm:prSet presAssocID="{33569506-9613-4CEA-BD7C-4B89D05959D4}" presName="text3" presStyleCnt="0"/>
      <dgm:spPr/>
    </dgm:pt>
    <dgm:pt modelId="{EF83947C-7A0F-493A-AA02-0A209B5C290E}" type="pres">
      <dgm:prSet presAssocID="{33569506-9613-4CEA-BD7C-4B89D05959D4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9B5F4-C5D8-4414-9660-C60D23DFFCC1}" type="pres">
      <dgm:prSet presAssocID="{33569506-9613-4CEA-BD7C-4B89D05959D4}" presName="textaccent3" presStyleCnt="0"/>
      <dgm:spPr/>
    </dgm:pt>
    <dgm:pt modelId="{BED94F82-180F-4B36-9F07-E7C2D124A980}" type="pres">
      <dgm:prSet presAssocID="{33569506-9613-4CEA-BD7C-4B89D05959D4}" presName="accentRepeatNode" presStyleLbl="solidAlignAcc1" presStyleIdx="4" presStyleCnt="14"/>
      <dgm:spPr/>
    </dgm:pt>
    <dgm:pt modelId="{0BCABCC7-78AE-4BD7-B7CF-616F564C8F4F}" type="pres">
      <dgm:prSet presAssocID="{3BCF94BF-A707-4124-99C9-9C691E7D37B1}" presName="image3" presStyleCnt="0"/>
      <dgm:spPr/>
    </dgm:pt>
    <dgm:pt modelId="{DA301596-53DD-45AF-ACCC-CD94AA2C590B}" type="pres">
      <dgm:prSet presAssocID="{3BCF94BF-A707-4124-99C9-9C691E7D37B1}" presName="imageRepeatNode" presStyleLbl="alignAcc1" presStyleIdx="2" presStyleCnt="7"/>
      <dgm:spPr/>
      <dgm:t>
        <a:bodyPr/>
        <a:lstStyle/>
        <a:p>
          <a:endParaRPr lang="en-US"/>
        </a:p>
      </dgm:t>
    </dgm:pt>
    <dgm:pt modelId="{187D288C-3D58-41DA-8F64-A2EDF005152F}" type="pres">
      <dgm:prSet presAssocID="{3BCF94BF-A707-4124-99C9-9C691E7D37B1}" presName="imageaccent3" presStyleCnt="0"/>
      <dgm:spPr/>
    </dgm:pt>
    <dgm:pt modelId="{276B3A65-482F-4ED8-AB62-1AE7483A7F33}" type="pres">
      <dgm:prSet presAssocID="{3BCF94BF-A707-4124-99C9-9C691E7D37B1}" presName="accentRepeatNode" presStyleLbl="solidAlignAcc1" presStyleIdx="5" presStyleCnt="14"/>
      <dgm:spPr/>
    </dgm:pt>
    <dgm:pt modelId="{5AF4BF78-209B-4DDF-9B84-1FCB010CE4A5}" type="pres">
      <dgm:prSet presAssocID="{49FD33A9-7765-4707-B942-4C3907CE4DE9}" presName="text4" presStyleCnt="0"/>
      <dgm:spPr/>
    </dgm:pt>
    <dgm:pt modelId="{A6D9A2DE-6233-4199-AEE2-268FEDC93209}" type="pres">
      <dgm:prSet presAssocID="{49FD33A9-7765-4707-B942-4C3907CE4DE9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FA20D-35B6-41A8-A7B2-31D72FDE491B}" type="pres">
      <dgm:prSet presAssocID="{49FD33A9-7765-4707-B942-4C3907CE4DE9}" presName="textaccent4" presStyleCnt="0"/>
      <dgm:spPr/>
    </dgm:pt>
    <dgm:pt modelId="{A0633AD4-FEE6-47F0-9362-FC853F399F84}" type="pres">
      <dgm:prSet presAssocID="{49FD33A9-7765-4707-B942-4C3907CE4DE9}" presName="accentRepeatNode" presStyleLbl="solidAlignAcc1" presStyleIdx="6" presStyleCnt="14"/>
      <dgm:spPr/>
    </dgm:pt>
    <dgm:pt modelId="{4C8CCD7F-F00D-4075-A630-02DC17902528}" type="pres">
      <dgm:prSet presAssocID="{0BDB89B2-3F67-44F0-954B-D0BFFBA1BF0D}" presName="image4" presStyleCnt="0"/>
      <dgm:spPr/>
    </dgm:pt>
    <dgm:pt modelId="{B78C6430-DAFE-48A1-AF2E-7ECB67732035}" type="pres">
      <dgm:prSet presAssocID="{0BDB89B2-3F67-44F0-954B-D0BFFBA1BF0D}" presName="imageRepeatNode" presStyleLbl="alignAcc1" presStyleIdx="3" presStyleCnt="7"/>
      <dgm:spPr/>
      <dgm:t>
        <a:bodyPr/>
        <a:lstStyle/>
        <a:p>
          <a:endParaRPr lang="en-US"/>
        </a:p>
      </dgm:t>
    </dgm:pt>
    <dgm:pt modelId="{AB5C5381-C619-489B-87E4-6BF708CE1431}" type="pres">
      <dgm:prSet presAssocID="{0BDB89B2-3F67-44F0-954B-D0BFFBA1BF0D}" presName="imageaccent4" presStyleCnt="0"/>
      <dgm:spPr/>
    </dgm:pt>
    <dgm:pt modelId="{BE0CB04B-CFFE-484E-96E3-49294E627F42}" type="pres">
      <dgm:prSet presAssocID="{0BDB89B2-3F67-44F0-954B-D0BFFBA1BF0D}" presName="accentRepeatNode" presStyleLbl="solidAlignAcc1" presStyleIdx="7" presStyleCnt="14"/>
      <dgm:spPr/>
    </dgm:pt>
    <dgm:pt modelId="{61E53806-BB9F-4E29-A687-14045E5815F5}" type="pres">
      <dgm:prSet presAssocID="{4C829D61-A61B-41BB-879C-3760229EE538}" presName="text5" presStyleCnt="0"/>
      <dgm:spPr/>
    </dgm:pt>
    <dgm:pt modelId="{7D250DB9-FA21-449B-8569-C1122556E1DD}" type="pres">
      <dgm:prSet presAssocID="{4C829D61-A61B-41BB-879C-3760229EE538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F0070-323E-4994-B5A6-384AC3362522}" type="pres">
      <dgm:prSet presAssocID="{4C829D61-A61B-41BB-879C-3760229EE538}" presName="textaccent5" presStyleCnt="0"/>
      <dgm:spPr/>
    </dgm:pt>
    <dgm:pt modelId="{C276D3D1-7824-4D6B-96F9-CD0908A1F109}" type="pres">
      <dgm:prSet presAssocID="{4C829D61-A61B-41BB-879C-3760229EE538}" presName="accentRepeatNode" presStyleLbl="solidAlignAcc1" presStyleIdx="8" presStyleCnt="14"/>
      <dgm:spPr/>
    </dgm:pt>
    <dgm:pt modelId="{2D0256D1-2D4B-46D1-9F2D-759C0F0B26D0}" type="pres">
      <dgm:prSet presAssocID="{4B5914D6-1352-427E-B076-D33ADD11641A}" presName="image5" presStyleCnt="0"/>
      <dgm:spPr/>
    </dgm:pt>
    <dgm:pt modelId="{21898114-BFB9-4345-A865-22C7B09DFD43}" type="pres">
      <dgm:prSet presAssocID="{4B5914D6-1352-427E-B076-D33ADD11641A}" presName="imageRepeatNode" presStyleLbl="alignAcc1" presStyleIdx="4" presStyleCnt="7"/>
      <dgm:spPr/>
      <dgm:t>
        <a:bodyPr/>
        <a:lstStyle/>
        <a:p>
          <a:endParaRPr lang="en-US"/>
        </a:p>
      </dgm:t>
    </dgm:pt>
    <dgm:pt modelId="{38EF6339-C1A2-4C3D-AD24-780038CF6847}" type="pres">
      <dgm:prSet presAssocID="{4B5914D6-1352-427E-B076-D33ADD11641A}" presName="imageaccent5" presStyleCnt="0"/>
      <dgm:spPr/>
    </dgm:pt>
    <dgm:pt modelId="{BC2C1A72-3508-4811-8BAE-A6940CC6AC48}" type="pres">
      <dgm:prSet presAssocID="{4B5914D6-1352-427E-B076-D33ADD11641A}" presName="accentRepeatNode" presStyleLbl="solidAlignAcc1" presStyleIdx="9" presStyleCnt="14"/>
      <dgm:spPr/>
    </dgm:pt>
    <dgm:pt modelId="{805D87B7-211F-4B8E-8F67-7DCD07D912DB}" type="pres">
      <dgm:prSet presAssocID="{EE7A7E67-5EE2-4C29-89C6-35B5903F567B}" presName="text6" presStyleCnt="0"/>
      <dgm:spPr/>
    </dgm:pt>
    <dgm:pt modelId="{0D03EF5B-284B-4AAD-ACE7-A305EB87382C}" type="pres">
      <dgm:prSet presAssocID="{EE7A7E67-5EE2-4C29-89C6-35B5903F567B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04ABE-E909-4E57-867F-2435CB27ADAF}" type="pres">
      <dgm:prSet presAssocID="{EE7A7E67-5EE2-4C29-89C6-35B5903F567B}" presName="textaccent6" presStyleCnt="0"/>
      <dgm:spPr/>
    </dgm:pt>
    <dgm:pt modelId="{4981695C-A682-47AA-98FE-54E37BB109DE}" type="pres">
      <dgm:prSet presAssocID="{EE7A7E67-5EE2-4C29-89C6-35B5903F567B}" presName="accentRepeatNode" presStyleLbl="solidAlignAcc1" presStyleIdx="10" presStyleCnt="14"/>
      <dgm:spPr/>
    </dgm:pt>
    <dgm:pt modelId="{40CED184-C9ED-4CDB-9BF1-3940D74A7C40}" type="pres">
      <dgm:prSet presAssocID="{F688E92E-5C7D-4DE1-9C30-7829B0BF9D68}" presName="image6" presStyleCnt="0"/>
      <dgm:spPr/>
    </dgm:pt>
    <dgm:pt modelId="{44331470-7219-4E41-A7B0-C8E67212FA05}" type="pres">
      <dgm:prSet presAssocID="{F688E92E-5C7D-4DE1-9C30-7829B0BF9D68}" presName="imageRepeatNode" presStyleLbl="alignAcc1" presStyleIdx="5" presStyleCnt="7"/>
      <dgm:spPr/>
      <dgm:t>
        <a:bodyPr/>
        <a:lstStyle/>
        <a:p>
          <a:endParaRPr lang="en-US"/>
        </a:p>
      </dgm:t>
    </dgm:pt>
    <dgm:pt modelId="{8E06EC41-5133-484A-A26C-48CA380ED949}" type="pres">
      <dgm:prSet presAssocID="{F688E92E-5C7D-4DE1-9C30-7829B0BF9D68}" presName="imageaccent6" presStyleCnt="0"/>
      <dgm:spPr/>
    </dgm:pt>
    <dgm:pt modelId="{EFBB9BED-E01D-4091-B116-7443813A40D2}" type="pres">
      <dgm:prSet presAssocID="{F688E92E-5C7D-4DE1-9C30-7829B0BF9D68}" presName="accentRepeatNode" presStyleLbl="solidAlignAcc1" presStyleIdx="11" presStyleCnt="14"/>
      <dgm:spPr/>
    </dgm:pt>
    <dgm:pt modelId="{1066A196-D33D-4533-8BAB-135168BA3B08}" type="pres">
      <dgm:prSet presAssocID="{1C8C74CD-D52F-49DB-B86D-FC6865C55909}" presName="text7" presStyleCnt="0"/>
      <dgm:spPr/>
    </dgm:pt>
    <dgm:pt modelId="{84A43342-3DB1-464B-B7F5-71CFD07E26AD}" type="pres">
      <dgm:prSet presAssocID="{1C8C74CD-D52F-49DB-B86D-FC6865C55909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8379A-949E-416F-86B6-2D77E15AB660}" type="pres">
      <dgm:prSet presAssocID="{1C8C74CD-D52F-49DB-B86D-FC6865C55909}" presName="textaccent7" presStyleCnt="0"/>
      <dgm:spPr/>
    </dgm:pt>
    <dgm:pt modelId="{DE8ED971-D28E-424F-8069-83691E0B6139}" type="pres">
      <dgm:prSet presAssocID="{1C8C74CD-D52F-49DB-B86D-FC6865C55909}" presName="accentRepeatNode" presStyleLbl="solidAlignAcc1" presStyleIdx="12" presStyleCnt="14"/>
      <dgm:spPr/>
    </dgm:pt>
    <dgm:pt modelId="{B6AA50B1-6B00-4CFE-B299-81B7DFD30951}" type="pres">
      <dgm:prSet presAssocID="{2C8E4B0E-65A4-40B4-940D-2C27DA3C5EDC}" presName="image7" presStyleCnt="0"/>
      <dgm:spPr/>
    </dgm:pt>
    <dgm:pt modelId="{51C95B84-A7E6-4C65-AB6A-9AA03A578496}" type="pres">
      <dgm:prSet presAssocID="{2C8E4B0E-65A4-40B4-940D-2C27DA3C5EDC}" presName="imageRepeatNode" presStyleLbl="alignAcc1" presStyleIdx="6" presStyleCnt="7"/>
      <dgm:spPr/>
      <dgm:t>
        <a:bodyPr/>
        <a:lstStyle/>
        <a:p>
          <a:endParaRPr lang="en-US"/>
        </a:p>
      </dgm:t>
    </dgm:pt>
    <dgm:pt modelId="{712B0696-727A-47EC-BEF8-E3275919DE26}" type="pres">
      <dgm:prSet presAssocID="{2C8E4B0E-65A4-40B4-940D-2C27DA3C5EDC}" presName="imageaccent7" presStyleCnt="0"/>
      <dgm:spPr/>
    </dgm:pt>
    <dgm:pt modelId="{F2763234-0069-4D5C-BED4-189405CC5532}" type="pres">
      <dgm:prSet presAssocID="{2C8E4B0E-65A4-40B4-940D-2C27DA3C5EDC}" presName="accentRepeatNode" presStyleLbl="solidAlignAcc1" presStyleIdx="13" presStyleCnt="14"/>
      <dgm:spPr/>
    </dgm:pt>
  </dgm:ptLst>
  <dgm:cxnLst>
    <dgm:cxn modelId="{1CD191F1-7547-4A59-B6A3-5570DC991871}" type="presOf" srcId="{4C829D61-A61B-41BB-879C-3760229EE538}" destId="{7D250DB9-FA21-449B-8569-C1122556E1DD}" srcOrd="0" destOrd="0" presId="urn:microsoft.com/office/officeart/2008/layout/HexagonCluster"/>
    <dgm:cxn modelId="{F3A30A44-0513-40B9-90C3-DCA3485C0E44}" srcId="{877394D3-2D3C-4035-BA9F-51A36BFB4D1F}" destId="{1C8C74CD-D52F-49DB-B86D-FC6865C55909}" srcOrd="6" destOrd="0" parTransId="{90EE506B-8E81-449C-87F0-BFC8DDFA23C2}" sibTransId="{2C8E4B0E-65A4-40B4-940D-2C27DA3C5EDC}"/>
    <dgm:cxn modelId="{F15D83BF-4354-4444-8D35-AB7DBF93EE4A}" type="presOf" srcId="{C402E265-755C-4649-8837-1542847367B8}" destId="{95C73178-96FF-4A8B-A31F-9341DA471398}" srcOrd="0" destOrd="0" presId="urn:microsoft.com/office/officeart/2008/layout/HexagonCluster"/>
    <dgm:cxn modelId="{26E22AA9-9571-4C2C-A89B-D3A9DE611E9F}" type="presOf" srcId="{49FD33A9-7765-4707-B942-4C3907CE4DE9}" destId="{A6D9A2DE-6233-4199-AEE2-268FEDC93209}" srcOrd="0" destOrd="0" presId="urn:microsoft.com/office/officeart/2008/layout/HexagonCluster"/>
    <dgm:cxn modelId="{19D7D286-3E0B-4578-9381-F618A858A423}" type="presOf" srcId="{EE7A7E67-5EE2-4C29-89C6-35B5903F567B}" destId="{0D03EF5B-284B-4AAD-ACE7-A305EB87382C}" srcOrd="0" destOrd="0" presId="urn:microsoft.com/office/officeart/2008/layout/HexagonCluster"/>
    <dgm:cxn modelId="{0F29EA67-ADDB-4341-880C-C55B642D0F26}" type="presOf" srcId="{3BCF94BF-A707-4124-99C9-9C691E7D37B1}" destId="{DA301596-53DD-45AF-ACCC-CD94AA2C590B}" srcOrd="0" destOrd="0" presId="urn:microsoft.com/office/officeart/2008/layout/HexagonCluster"/>
    <dgm:cxn modelId="{DFDA09C6-8717-4490-AEDB-5E3FDF682C9F}" srcId="{877394D3-2D3C-4035-BA9F-51A36BFB4D1F}" destId="{49FD33A9-7765-4707-B942-4C3907CE4DE9}" srcOrd="3" destOrd="0" parTransId="{C7B39325-C324-448D-8794-535D20F565FF}" sibTransId="{0BDB89B2-3F67-44F0-954B-D0BFFBA1BF0D}"/>
    <dgm:cxn modelId="{F6A9FB1A-7218-490E-BB05-2F6E90134F5E}" srcId="{877394D3-2D3C-4035-BA9F-51A36BFB4D1F}" destId="{33DF532D-C3BF-44B3-A864-36469CEAD623}" srcOrd="0" destOrd="0" parTransId="{0EBC5B83-9677-4ED7-8F88-565619DEAF8E}" sibTransId="{293FA169-2658-4096-B452-08382A6E1A10}"/>
    <dgm:cxn modelId="{7D2F76BF-6D29-4482-835E-09E0CCE10FE2}" type="presOf" srcId="{A0E11AF9-8CF8-49DB-8A86-81DB9D5D09CF}" destId="{B9CDD050-06EF-4697-B69A-99AE8A82271D}" srcOrd="0" destOrd="0" presId="urn:microsoft.com/office/officeart/2008/layout/HexagonCluster"/>
    <dgm:cxn modelId="{329190A8-23FB-4D58-898F-C14DD6B90779}" type="presOf" srcId="{F688E92E-5C7D-4DE1-9C30-7829B0BF9D68}" destId="{44331470-7219-4E41-A7B0-C8E67212FA05}" srcOrd="0" destOrd="0" presId="urn:microsoft.com/office/officeart/2008/layout/HexagonCluster"/>
    <dgm:cxn modelId="{ED328869-FBAA-4F9D-AD75-A6F2D5A81F0F}" type="presOf" srcId="{1C8C74CD-D52F-49DB-B86D-FC6865C55909}" destId="{84A43342-3DB1-464B-B7F5-71CFD07E26AD}" srcOrd="0" destOrd="0" presId="urn:microsoft.com/office/officeart/2008/layout/HexagonCluster"/>
    <dgm:cxn modelId="{30834283-D161-4A8E-9776-FC7DD2FDF4F1}" type="presOf" srcId="{0BDB89B2-3F67-44F0-954B-D0BFFBA1BF0D}" destId="{B78C6430-DAFE-48A1-AF2E-7ECB67732035}" srcOrd="0" destOrd="0" presId="urn:microsoft.com/office/officeart/2008/layout/HexagonCluster"/>
    <dgm:cxn modelId="{E08EC508-7B2E-4D25-8536-128673019A53}" srcId="{877394D3-2D3C-4035-BA9F-51A36BFB4D1F}" destId="{4C829D61-A61B-41BB-879C-3760229EE538}" srcOrd="4" destOrd="0" parTransId="{E7F12F8E-93D7-491E-B137-13D4AA9E34C6}" sibTransId="{4B5914D6-1352-427E-B076-D33ADD11641A}"/>
    <dgm:cxn modelId="{1F3E1807-0167-470C-8C18-24566CCA6C62}" type="presOf" srcId="{33569506-9613-4CEA-BD7C-4B89D05959D4}" destId="{EF83947C-7A0F-493A-AA02-0A209B5C290E}" srcOrd="0" destOrd="0" presId="urn:microsoft.com/office/officeart/2008/layout/HexagonCluster"/>
    <dgm:cxn modelId="{A1E85984-3AD5-40B9-8C22-3BC695742293}" type="presOf" srcId="{877394D3-2D3C-4035-BA9F-51A36BFB4D1F}" destId="{492DC2D2-0EE9-4A2B-A1B2-71398D3A6F3E}" srcOrd="0" destOrd="0" presId="urn:microsoft.com/office/officeart/2008/layout/HexagonCluster"/>
    <dgm:cxn modelId="{6B0A058C-1A74-4CF4-8F39-60251A1CDB07}" type="presOf" srcId="{2C8E4B0E-65A4-40B4-940D-2C27DA3C5EDC}" destId="{51C95B84-A7E6-4C65-AB6A-9AA03A578496}" srcOrd="0" destOrd="0" presId="urn:microsoft.com/office/officeart/2008/layout/HexagonCluster"/>
    <dgm:cxn modelId="{B8066A74-3395-486A-8C69-09FA1202B847}" type="presOf" srcId="{33DF532D-C3BF-44B3-A864-36469CEAD623}" destId="{E04E7F4E-E668-427E-8196-FA6A5A228EEC}" srcOrd="0" destOrd="0" presId="urn:microsoft.com/office/officeart/2008/layout/HexagonCluster"/>
    <dgm:cxn modelId="{BF240C16-B62D-4253-9D45-775B891A3A09}" srcId="{877394D3-2D3C-4035-BA9F-51A36BFB4D1F}" destId="{A0E11AF9-8CF8-49DB-8A86-81DB9D5D09CF}" srcOrd="1" destOrd="0" parTransId="{E9E2D2A9-0E24-4182-B861-B357B3B5986D}" sibTransId="{C402E265-755C-4649-8837-1542847367B8}"/>
    <dgm:cxn modelId="{DA70F58B-E70B-4EE1-96AF-F10CC56FF694}" srcId="{877394D3-2D3C-4035-BA9F-51A36BFB4D1F}" destId="{EE7A7E67-5EE2-4C29-89C6-35B5903F567B}" srcOrd="5" destOrd="0" parTransId="{0DF24DA9-F8C8-44BF-9E0B-36CC27A52588}" sibTransId="{F688E92E-5C7D-4DE1-9C30-7829B0BF9D68}"/>
    <dgm:cxn modelId="{2959D15D-AB05-4764-9FF3-8A584D58DD30}" type="presOf" srcId="{4B5914D6-1352-427E-B076-D33ADD11641A}" destId="{21898114-BFB9-4345-A865-22C7B09DFD43}" srcOrd="0" destOrd="0" presId="urn:microsoft.com/office/officeart/2008/layout/HexagonCluster"/>
    <dgm:cxn modelId="{C987204D-C11D-49B7-8EF4-5AEFD2C0DF17}" srcId="{877394D3-2D3C-4035-BA9F-51A36BFB4D1F}" destId="{33569506-9613-4CEA-BD7C-4B89D05959D4}" srcOrd="2" destOrd="0" parTransId="{55AB85EB-BD50-46EA-B27A-A0CAE9EE669E}" sibTransId="{3BCF94BF-A707-4124-99C9-9C691E7D37B1}"/>
    <dgm:cxn modelId="{6B8E1DA4-1048-4AD6-B0D5-F788AF504318}" type="presOf" srcId="{293FA169-2658-4096-B452-08382A6E1A10}" destId="{6D8667BB-36DE-407E-8D66-AE5F79EC2FD9}" srcOrd="0" destOrd="0" presId="urn:microsoft.com/office/officeart/2008/layout/HexagonCluster"/>
    <dgm:cxn modelId="{62CAB41B-D6B2-475F-9BF9-1A27C5056CBF}" type="presParOf" srcId="{492DC2D2-0EE9-4A2B-A1B2-71398D3A6F3E}" destId="{3B9D9683-AF78-4BAB-8C4D-A9D7467A0F3F}" srcOrd="0" destOrd="0" presId="urn:microsoft.com/office/officeart/2008/layout/HexagonCluster"/>
    <dgm:cxn modelId="{10907815-27DB-4A72-B28E-DC163AE36C90}" type="presParOf" srcId="{3B9D9683-AF78-4BAB-8C4D-A9D7467A0F3F}" destId="{E04E7F4E-E668-427E-8196-FA6A5A228EEC}" srcOrd="0" destOrd="0" presId="urn:microsoft.com/office/officeart/2008/layout/HexagonCluster"/>
    <dgm:cxn modelId="{D3E05B7F-ED22-44F4-8787-EE77D7CD4CB3}" type="presParOf" srcId="{492DC2D2-0EE9-4A2B-A1B2-71398D3A6F3E}" destId="{05CE59C0-10C2-4F0A-BE54-18AFB51D08F4}" srcOrd="1" destOrd="0" presId="urn:microsoft.com/office/officeart/2008/layout/HexagonCluster"/>
    <dgm:cxn modelId="{80ADEC49-437B-4827-8538-FAC936CC43F1}" type="presParOf" srcId="{05CE59C0-10C2-4F0A-BE54-18AFB51D08F4}" destId="{7BF3F53D-8BFC-43A7-AA76-DFC662906E25}" srcOrd="0" destOrd="0" presId="urn:microsoft.com/office/officeart/2008/layout/HexagonCluster"/>
    <dgm:cxn modelId="{D14D0B7F-C83B-4A34-B43D-7774A09E2B75}" type="presParOf" srcId="{492DC2D2-0EE9-4A2B-A1B2-71398D3A6F3E}" destId="{754B5356-C7F1-41B9-BBAB-EF2CD7B3E087}" srcOrd="2" destOrd="0" presId="urn:microsoft.com/office/officeart/2008/layout/HexagonCluster"/>
    <dgm:cxn modelId="{876C996A-5EC2-441F-8559-FC58F5A21245}" type="presParOf" srcId="{754B5356-C7F1-41B9-BBAB-EF2CD7B3E087}" destId="{6D8667BB-36DE-407E-8D66-AE5F79EC2FD9}" srcOrd="0" destOrd="0" presId="urn:microsoft.com/office/officeart/2008/layout/HexagonCluster"/>
    <dgm:cxn modelId="{07679465-1088-4A9C-A0D0-FEB06CDEED7F}" type="presParOf" srcId="{492DC2D2-0EE9-4A2B-A1B2-71398D3A6F3E}" destId="{FE87AD84-90C6-4112-818D-7F59CB1B0D2A}" srcOrd="3" destOrd="0" presId="urn:microsoft.com/office/officeart/2008/layout/HexagonCluster"/>
    <dgm:cxn modelId="{EEC718A4-80EC-4427-8D52-D0D2B7F8E2C4}" type="presParOf" srcId="{FE87AD84-90C6-4112-818D-7F59CB1B0D2A}" destId="{07EA6465-0372-4C00-B853-448B26989DFC}" srcOrd="0" destOrd="0" presId="urn:microsoft.com/office/officeart/2008/layout/HexagonCluster"/>
    <dgm:cxn modelId="{39FFE1CB-7EB2-49C1-AA0C-860C953541E4}" type="presParOf" srcId="{492DC2D2-0EE9-4A2B-A1B2-71398D3A6F3E}" destId="{EA9E07C6-3668-4536-928D-4DB5BA507FDF}" srcOrd="4" destOrd="0" presId="urn:microsoft.com/office/officeart/2008/layout/HexagonCluster"/>
    <dgm:cxn modelId="{3BC8A919-1FF3-4F89-96B7-0C00DA165514}" type="presParOf" srcId="{EA9E07C6-3668-4536-928D-4DB5BA507FDF}" destId="{B9CDD050-06EF-4697-B69A-99AE8A82271D}" srcOrd="0" destOrd="0" presId="urn:microsoft.com/office/officeart/2008/layout/HexagonCluster"/>
    <dgm:cxn modelId="{20A1834F-0793-4AFB-AD43-B6EC22E2028D}" type="presParOf" srcId="{492DC2D2-0EE9-4A2B-A1B2-71398D3A6F3E}" destId="{8E15B492-DC70-4E2E-BD4D-27040650CF68}" srcOrd="5" destOrd="0" presId="urn:microsoft.com/office/officeart/2008/layout/HexagonCluster"/>
    <dgm:cxn modelId="{D05137ED-D6D2-4299-85B6-79BB90E92BC6}" type="presParOf" srcId="{8E15B492-DC70-4E2E-BD4D-27040650CF68}" destId="{FEE035E6-6567-4098-AF3C-4F2EA575D365}" srcOrd="0" destOrd="0" presId="urn:microsoft.com/office/officeart/2008/layout/HexagonCluster"/>
    <dgm:cxn modelId="{8DCE8E8A-0079-47D1-9A5B-DC55DC114F4C}" type="presParOf" srcId="{492DC2D2-0EE9-4A2B-A1B2-71398D3A6F3E}" destId="{B9BA8BAF-4E50-4B57-9BE4-A0D38454153A}" srcOrd="6" destOrd="0" presId="urn:microsoft.com/office/officeart/2008/layout/HexagonCluster"/>
    <dgm:cxn modelId="{D66E24D3-0576-40E9-AD5B-E032CA8ACFF3}" type="presParOf" srcId="{B9BA8BAF-4E50-4B57-9BE4-A0D38454153A}" destId="{95C73178-96FF-4A8B-A31F-9341DA471398}" srcOrd="0" destOrd="0" presId="urn:microsoft.com/office/officeart/2008/layout/HexagonCluster"/>
    <dgm:cxn modelId="{5B54EEFD-5608-436F-B519-003D69A4030E}" type="presParOf" srcId="{492DC2D2-0EE9-4A2B-A1B2-71398D3A6F3E}" destId="{93CB0C05-51FB-4640-9257-93A6FA768EFD}" srcOrd="7" destOrd="0" presId="urn:microsoft.com/office/officeart/2008/layout/HexagonCluster"/>
    <dgm:cxn modelId="{916BA014-F040-4DD8-943E-94BD3AD4097F}" type="presParOf" srcId="{93CB0C05-51FB-4640-9257-93A6FA768EFD}" destId="{52298BA7-C57A-42EE-BBE9-D93A6E0D3B05}" srcOrd="0" destOrd="0" presId="urn:microsoft.com/office/officeart/2008/layout/HexagonCluster"/>
    <dgm:cxn modelId="{3AC671A9-C987-4E3F-BE13-FD8DCFA7647A}" type="presParOf" srcId="{492DC2D2-0EE9-4A2B-A1B2-71398D3A6F3E}" destId="{92AB3215-BEA0-4822-842D-70D46501335E}" srcOrd="8" destOrd="0" presId="urn:microsoft.com/office/officeart/2008/layout/HexagonCluster"/>
    <dgm:cxn modelId="{982985D1-AD5A-45F5-93C0-DAE926C19F02}" type="presParOf" srcId="{92AB3215-BEA0-4822-842D-70D46501335E}" destId="{EF83947C-7A0F-493A-AA02-0A209B5C290E}" srcOrd="0" destOrd="0" presId="urn:microsoft.com/office/officeart/2008/layout/HexagonCluster"/>
    <dgm:cxn modelId="{E05998D7-780B-49FA-A385-D3E4C1DD8C62}" type="presParOf" srcId="{492DC2D2-0EE9-4A2B-A1B2-71398D3A6F3E}" destId="{ECA9B5F4-C5D8-4414-9660-C60D23DFFCC1}" srcOrd="9" destOrd="0" presId="urn:microsoft.com/office/officeart/2008/layout/HexagonCluster"/>
    <dgm:cxn modelId="{C69E1C88-EC9D-452C-8EA8-9A63528CB26C}" type="presParOf" srcId="{ECA9B5F4-C5D8-4414-9660-C60D23DFFCC1}" destId="{BED94F82-180F-4B36-9F07-E7C2D124A980}" srcOrd="0" destOrd="0" presId="urn:microsoft.com/office/officeart/2008/layout/HexagonCluster"/>
    <dgm:cxn modelId="{CD2B9318-FD64-416C-A9F2-DE9A9D88DCAD}" type="presParOf" srcId="{492DC2D2-0EE9-4A2B-A1B2-71398D3A6F3E}" destId="{0BCABCC7-78AE-4BD7-B7CF-616F564C8F4F}" srcOrd="10" destOrd="0" presId="urn:microsoft.com/office/officeart/2008/layout/HexagonCluster"/>
    <dgm:cxn modelId="{37D62F78-6A9B-4731-9632-D7238EFCE9E2}" type="presParOf" srcId="{0BCABCC7-78AE-4BD7-B7CF-616F564C8F4F}" destId="{DA301596-53DD-45AF-ACCC-CD94AA2C590B}" srcOrd="0" destOrd="0" presId="urn:microsoft.com/office/officeart/2008/layout/HexagonCluster"/>
    <dgm:cxn modelId="{C162AB77-008B-4C43-BC4A-974F58787D83}" type="presParOf" srcId="{492DC2D2-0EE9-4A2B-A1B2-71398D3A6F3E}" destId="{187D288C-3D58-41DA-8F64-A2EDF005152F}" srcOrd="11" destOrd="0" presId="urn:microsoft.com/office/officeart/2008/layout/HexagonCluster"/>
    <dgm:cxn modelId="{CBC5058A-95E9-4B36-99A2-FF75F07E3EFC}" type="presParOf" srcId="{187D288C-3D58-41DA-8F64-A2EDF005152F}" destId="{276B3A65-482F-4ED8-AB62-1AE7483A7F33}" srcOrd="0" destOrd="0" presId="urn:microsoft.com/office/officeart/2008/layout/HexagonCluster"/>
    <dgm:cxn modelId="{1D3D8287-1007-4A36-96EC-140A52B49018}" type="presParOf" srcId="{492DC2D2-0EE9-4A2B-A1B2-71398D3A6F3E}" destId="{5AF4BF78-209B-4DDF-9B84-1FCB010CE4A5}" srcOrd="12" destOrd="0" presId="urn:microsoft.com/office/officeart/2008/layout/HexagonCluster"/>
    <dgm:cxn modelId="{5EC9CEED-99CF-4F1E-A9F9-35AD81855361}" type="presParOf" srcId="{5AF4BF78-209B-4DDF-9B84-1FCB010CE4A5}" destId="{A6D9A2DE-6233-4199-AEE2-268FEDC93209}" srcOrd="0" destOrd="0" presId="urn:microsoft.com/office/officeart/2008/layout/HexagonCluster"/>
    <dgm:cxn modelId="{AD2EE812-E2A3-40A2-8F5D-9B0B76ADB84D}" type="presParOf" srcId="{492DC2D2-0EE9-4A2B-A1B2-71398D3A6F3E}" destId="{1A1FA20D-35B6-41A8-A7B2-31D72FDE491B}" srcOrd="13" destOrd="0" presId="urn:microsoft.com/office/officeart/2008/layout/HexagonCluster"/>
    <dgm:cxn modelId="{0199E994-ED6E-46ED-B677-E25693A3FC41}" type="presParOf" srcId="{1A1FA20D-35B6-41A8-A7B2-31D72FDE491B}" destId="{A0633AD4-FEE6-47F0-9362-FC853F399F84}" srcOrd="0" destOrd="0" presId="urn:microsoft.com/office/officeart/2008/layout/HexagonCluster"/>
    <dgm:cxn modelId="{18837742-95D0-44FD-869D-F17A2A0ED88A}" type="presParOf" srcId="{492DC2D2-0EE9-4A2B-A1B2-71398D3A6F3E}" destId="{4C8CCD7F-F00D-4075-A630-02DC17902528}" srcOrd="14" destOrd="0" presId="urn:microsoft.com/office/officeart/2008/layout/HexagonCluster"/>
    <dgm:cxn modelId="{0C557641-5776-4E6B-8EF8-DF6858C8B71F}" type="presParOf" srcId="{4C8CCD7F-F00D-4075-A630-02DC17902528}" destId="{B78C6430-DAFE-48A1-AF2E-7ECB67732035}" srcOrd="0" destOrd="0" presId="urn:microsoft.com/office/officeart/2008/layout/HexagonCluster"/>
    <dgm:cxn modelId="{9E268B1D-D32F-4B4D-8FEA-7BF1EDB61962}" type="presParOf" srcId="{492DC2D2-0EE9-4A2B-A1B2-71398D3A6F3E}" destId="{AB5C5381-C619-489B-87E4-6BF708CE1431}" srcOrd="15" destOrd="0" presId="urn:microsoft.com/office/officeart/2008/layout/HexagonCluster"/>
    <dgm:cxn modelId="{2496180E-6785-4292-913B-BB0A4CA22BDD}" type="presParOf" srcId="{AB5C5381-C619-489B-87E4-6BF708CE1431}" destId="{BE0CB04B-CFFE-484E-96E3-49294E627F42}" srcOrd="0" destOrd="0" presId="urn:microsoft.com/office/officeart/2008/layout/HexagonCluster"/>
    <dgm:cxn modelId="{720E0A6B-7482-43AE-B8CD-E5981AC0879E}" type="presParOf" srcId="{492DC2D2-0EE9-4A2B-A1B2-71398D3A6F3E}" destId="{61E53806-BB9F-4E29-A687-14045E5815F5}" srcOrd="16" destOrd="0" presId="urn:microsoft.com/office/officeart/2008/layout/HexagonCluster"/>
    <dgm:cxn modelId="{5EBFAC8C-BC82-4D2E-A391-01C3CD4BCCCE}" type="presParOf" srcId="{61E53806-BB9F-4E29-A687-14045E5815F5}" destId="{7D250DB9-FA21-449B-8569-C1122556E1DD}" srcOrd="0" destOrd="0" presId="urn:microsoft.com/office/officeart/2008/layout/HexagonCluster"/>
    <dgm:cxn modelId="{33FF6869-B243-461C-AA33-D8D33E64994A}" type="presParOf" srcId="{492DC2D2-0EE9-4A2B-A1B2-71398D3A6F3E}" destId="{093F0070-323E-4994-B5A6-384AC3362522}" srcOrd="17" destOrd="0" presId="urn:microsoft.com/office/officeart/2008/layout/HexagonCluster"/>
    <dgm:cxn modelId="{FA16E90F-8B39-41C9-9842-C92CC997836C}" type="presParOf" srcId="{093F0070-323E-4994-B5A6-384AC3362522}" destId="{C276D3D1-7824-4D6B-96F9-CD0908A1F109}" srcOrd="0" destOrd="0" presId="urn:microsoft.com/office/officeart/2008/layout/HexagonCluster"/>
    <dgm:cxn modelId="{F9E83675-9D3D-4260-AE9D-0E72AB4BA6E5}" type="presParOf" srcId="{492DC2D2-0EE9-4A2B-A1B2-71398D3A6F3E}" destId="{2D0256D1-2D4B-46D1-9F2D-759C0F0B26D0}" srcOrd="18" destOrd="0" presId="urn:microsoft.com/office/officeart/2008/layout/HexagonCluster"/>
    <dgm:cxn modelId="{2D831EF9-C931-444D-AB09-48A87C0029F6}" type="presParOf" srcId="{2D0256D1-2D4B-46D1-9F2D-759C0F0B26D0}" destId="{21898114-BFB9-4345-A865-22C7B09DFD43}" srcOrd="0" destOrd="0" presId="urn:microsoft.com/office/officeart/2008/layout/HexagonCluster"/>
    <dgm:cxn modelId="{14AE0E57-4CF1-4496-A737-D73D49BDE202}" type="presParOf" srcId="{492DC2D2-0EE9-4A2B-A1B2-71398D3A6F3E}" destId="{38EF6339-C1A2-4C3D-AD24-780038CF6847}" srcOrd="19" destOrd="0" presId="urn:microsoft.com/office/officeart/2008/layout/HexagonCluster"/>
    <dgm:cxn modelId="{916F9749-28D1-418E-A95E-F223523CCEF3}" type="presParOf" srcId="{38EF6339-C1A2-4C3D-AD24-780038CF6847}" destId="{BC2C1A72-3508-4811-8BAE-A6940CC6AC48}" srcOrd="0" destOrd="0" presId="urn:microsoft.com/office/officeart/2008/layout/HexagonCluster"/>
    <dgm:cxn modelId="{4F095155-D218-4A16-8531-E492DF28A199}" type="presParOf" srcId="{492DC2D2-0EE9-4A2B-A1B2-71398D3A6F3E}" destId="{805D87B7-211F-4B8E-8F67-7DCD07D912DB}" srcOrd="20" destOrd="0" presId="urn:microsoft.com/office/officeart/2008/layout/HexagonCluster"/>
    <dgm:cxn modelId="{8F841701-9A10-4FB4-AF01-4E859BFF5FF0}" type="presParOf" srcId="{805D87B7-211F-4B8E-8F67-7DCD07D912DB}" destId="{0D03EF5B-284B-4AAD-ACE7-A305EB87382C}" srcOrd="0" destOrd="0" presId="urn:microsoft.com/office/officeart/2008/layout/HexagonCluster"/>
    <dgm:cxn modelId="{875ABB54-51F9-4C2D-8F9F-810341D2D7DB}" type="presParOf" srcId="{492DC2D2-0EE9-4A2B-A1B2-71398D3A6F3E}" destId="{67804ABE-E909-4E57-867F-2435CB27ADAF}" srcOrd="21" destOrd="0" presId="urn:microsoft.com/office/officeart/2008/layout/HexagonCluster"/>
    <dgm:cxn modelId="{6759C99A-A5BC-495F-BB7F-07A6C3F8573C}" type="presParOf" srcId="{67804ABE-E909-4E57-867F-2435CB27ADAF}" destId="{4981695C-A682-47AA-98FE-54E37BB109DE}" srcOrd="0" destOrd="0" presId="urn:microsoft.com/office/officeart/2008/layout/HexagonCluster"/>
    <dgm:cxn modelId="{8EACE456-C9EB-4A93-A2E4-CBB8B152DDA1}" type="presParOf" srcId="{492DC2D2-0EE9-4A2B-A1B2-71398D3A6F3E}" destId="{40CED184-C9ED-4CDB-9BF1-3940D74A7C40}" srcOrd="22" destOrd="0" presId="urn:microsoft.com/office/officeart/2008/layout/HexagonCluster"/>
    <dgm:cxn modelId="{891C317D-B721-4EF1-99B9-010C7B0278E9}" type="presParOf" srcId="{40CED184-C9ED-4CDB-9BF1-3940D74A7C40}" destId="{44331470-7219-4E41-A7B0-C8E67212FA05}" srcOrd="0" destOrd="0" presId="urn:microsoft.com/office/officeart/2008/layout/HexagonCluster"/>
    <dgm:cxn modelId="{5F9AEAD3-D66D-4BCE-BFDD-0C5D5C3ABC76}" type="presParOf" srcId="{492DC2D2-0EE9-4A2B-A1B2-71398D3A6F3E}" destId="{8E06EC41-5133-484A-A26C-48CA380ED949}" srcOrd="23" destOrd="0" presId="urn:microsoft.com/office/officeart/2008/layout/HexagonCluster"/>
    <dgm:cxn modelId="{F601C9FE-962D-470E-9B2E-EE5D61FAA639}" type="presParOf" srcId="{8E06EC41-5133-484A-A26C-48CA380ED949}" destId="{EFBB9BED-E01D-4091-B116-7443813A40D2}" srcOrd="0" destOrd="0" presId="urn:microsoft.com/office/officeart/2008/layout/HexagonCluster"/>
    <dgm:cxn modelId="{40BBB9AF-47C3-4875-AE04-F41461C79ACA}" type="presParOf" srcId="{492DC2D2-0EE9-4A2B-A1B2-71398D3A6F3E}" destId="{1066A196-D33D-4533-8BAB-135168BA3B08}" srcOrd="24" destOrd="0" presId="urn:microsoft.com/office/officeart/2008/layout/HexagonCluster"/>
    <dgm:cxn modelId="{2CF54967-E4CA-4805-80D9-E18D2142862F}" type="presParOf" srcId="{1066A196-D33D-4533-8BAB-135168BA3B08}" destId="{84A43342-3DB1-464B-B7F5-71CFD07E26AD}" srcOrd="0" destOrd="0" presId="urn:microsoft.com/office/officeart/2008/layout/HexagonCluster"/>
    <dgm:cxn modelId="{1830D280-A3E6-4033-BA90-CB83294BABB0}" type="presParOf" srcId="{492DC2D2-0EE9-4A2B-A1B2-71398D3A6F3E}" destId="{D008379A-949E-416F-86B6-2D77E15AB660}" srcOrd="25" destOrd="0" presId="urn:microsoft.com/office/officeart/2008/layout/HexagonCluster"/>
    <dgm:cxn modelId="{497A5E7A-E0E8-4D40-8B5B-43B4D7B88265}" type="presParOf" srcId="{D008379A-949E-416F-86B6-2D77E15AB660}" destId="{DE8ED971-D28E-424F-8069-83691E0B6139}" srcOrd="0" destOrd="0" presId="urn:microsoft.com/office/officeart/2008/layout/HexagonCluster"/>
    <dgm:cxn modelId="{E72BE1C4-DEEC-42F2-BFF8-CBC462244E2A}" type="presParOf" srcId="{492DC2D2-0EE9-4A2B-A1B2-71398D3A6F3E}" destId="{B6AA50B1-6B00-4CFE-B299-81B7DFD30951}" srcOrd="26" destOrd="0" presId="urn:microsoft.com/office/officeart/2008/layout/HexagonCluster"/>
    <dgm:cxn modelId="{5FD2CE50-7DEF-447A-871E-DC155E5E59F8}" type="presParOf" srcId="{B6AA50B1-6B00-4CFE-B299-81B7DFD30951}" destId="{51C95B84-A7E6-4C65-AB6A-9AA03A578496}" srcOrd="0" destOrd="0" presId="urn:microsoft.com/office/officeart/2008/layout/HexagonCluster"/>
    <dgm:cxn modelId="{EABCC04C-5066-4DCD-A9E8-243AC6C58002}" type="presParOf" srcId="{492DC2D2-0EE9-4A2B-A1B2-71398D3A6F3E}" destId="{712B0696-727A-47EC-BEF8-E3275919DE26}" srcOrd="27" destOrd="0" presId="urn:microsoft.com/office/officeart/2008/layout/HexagonCluster"/>
    <dgm:cxn modelId="{A89B3128-700E-4CDE-A227-D99C23D69FB8}" type="presParOf" srcId="{712B0696-727A-47EC-BEF8-E3275919DE26}" destId="{F2763234-0069-4D5C-BED4-189405CC553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98C7D2-F52B-41D6-9BBC-6882D13B5E98}" type="doc">
      <dgm:prSet loTypeId="urn:microsoft.com/office/officeart/2005/8/layout/vList5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DE35F2-7655-4F71-8627-0B3F3DF4CC67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O" sz="2400" noProof="0" dirty="0" smtClean="0"/>
            <a:t>Espacio Fiscal</a:t>
          </a:r>
          <a:endParaRPr lang="es-CO" sz="2400" noProof="0" dirty="0"/>
        </a:p>
      </dgm:t>
    </dgm:pt>
    <dgm:pt modelId="{3F100246-D499-4A68-92CA-90BC99712F13}" type="parTrans" cxnId="{E75EA0E6-7315-4A52-8629-84010DB18B15}">
      <dgm:prSet/>
      <dgm:spPr/>
      <dgm:t>
        <a:bodyPr/>
        <a:lstStyle/>
        <a:p>
          <a:endParaRPr lang="es-CO" sz="2000" noProof="0"/>
        </a:p>
      </dgm:t>
    </dgm:pt>
    <dgm:pt modelId="{0C22D3C8-9B23-4E30-A701-31B406CC1360}" type="sibTrans" cxnId="{E75EA0E6-7315-4A52-8629-84010DB18B15}">
      <dgm:prSet/>
      <dgm:spPr/>
      <dgm:t>
        <a:bodyPr/>
        <a:lstStyle/>
        <a:p>
          <a:endParaRPr lang="es-CO" sz="2000" noProof="0"/>
        </a:p>
      </dgm:t>
    </dgm:pt>
    <dgm:pt modelId="{5FED2296-A01E-40CB-8047-DD7F7B875C0E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800" noProof="0" dirty="0" smtClean="0"/>
            <a:t>Mejora de la calificación crediticia</a:t>
          </a:r>
          <a:endParaRPr lang="es-CO" sz="1800" noProof="0" dirty="0"/>
        </a:p>
      </dgm:t>
    </dgm:pt>
    <dgm:pt modelId="{1942921A-4DBC-4FCC-B563-BA29E11E1B4D}" type="parTrans" cxnId="{418A9B6E-5606-467B-9F1F-F3048BDF35C3}">
      <dgm:prSet/>
      <dgm:spPr/>
      <dgm:t>
        <a:bodyPr/>
        <a:lstStyle/>
        <a:p>
          <a:endParaRPr lang="es-CO" sz="2000" noProof="0"/>
        </a:p>
      </dgm:t>
    </dgm:pt>
    <dgm:pt modelId="{4BCE4C52-1E8A-45E9-A6D9-FA4991894DB4}" type="sibTrans" cxnId="{418A9B6E-5606-467B-9F1F-F3048BDF35C3}">
      <dgm:prSet/>
      <dgm:spPr/>
      <dgm:t>
        <a:bodyPr/>
        <a:lstStyle/>
        <a:p>
          <a:endParaRPr lang="es-CO" sz="2000" noProof="0"/>
        </a:p>
      </dgm:t>
    </dgm:pt>
    <dgm:pt modelId="{31F99AD6-98FF-473C-9B76-075F144A2A9B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O" sz="2400" noProof="0" dirty="0" smtClean="0"/>
            <a:t>Ingresos</a:t>
          </a:r>
          <a:endParaRPr lang="es-CO" sz="2400" noProof="0" dirty="0"/>
        </a:p>
      </dgm:t>
    </dgm:pt>
    <dgm:pt modelId="{87143CEB-6D74-4236-A49B-0A05784FBF13}" type="parTrans" cxnId="{3EBE4B16-9C4A-4B6F-9882-D86F85AF3D35}">
      <dgm:prSet/>
      <dgm:spPr/>
      <dgm:t>
        <a:bodyPr/>
        <a:lstStyle/>
        <a:p>
          <a:endParaRPr lang="es-CO" sz="2000" noProof="0"/>
        </a:p>
      </dgm:t>
    </dgm:pt>
    <dgm:pt modelId="{B419951D-C191-415F-ABA7-4B0748C036CF}" type="sibTrans" cxnId="{3EBE4B16-9C4A-4B6F-9882-D86F85AF3D35}">
      <dgm:prSet/>
      <dgm:spPr/>
      <dgm:t>
        <a:bodyPr/>
        <a:lstStyle/>
        <a:p>
          <a:endParaRPr lang="es-CO" sz="2000" noProof="0"/>
        </a:p>
      </dgm:t>
    </dgm:pt>
    <dgm:pt modelId="{81EEFBBC-1EFF-4676-B65A-230B7D7A3938}">
      <dgm:prSet phldrT="[Texto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s-CO" sz="1800" noProof="0" dirty="0" smtClean="0"/>
            <a:t>Mayor disponibilidad de recursos</a:t>
          </a:r>
          <a:endParaRPr lang="es-CO" sz="1800" noProof="0" dirty="0"/>
        </a:p>
      </dgm:t>
    </dgm:pt>
    <dgm:pt modelId="{8294E95B-1C67-41B2-87E2-06D6058D6F51}" type="parTrans" cxnId="{CEA8B982-D51F-42F4-83A7-4E9A822E4362}">
      <dgm:prSet/>
      <dgm:spPr/>
      <dgm:t>
        <a:bodyPr/>
        <a:lstStyle/>
        <a:p>
          <a:endParaRPr lang="es-CO" sz="2000" noProof="0"/>
        </a:p>
      </dgm:t>
    </dgm:pt>
    <dgm:pt modelId="{BDEB3683-CCA5-42CD-864F-16AC8F175505}" type="sibTrans" cxnId="{CEA8B982-D51F-42F4-83A7-4E9A822E4362}">
      <dgm:prSet/>
      <dgm:spPr/>
      <dgm:t>
        <a:bodyPr/>
        <a:lstStyle/>
        <a:p>
          <a:endParaRPr lang="es-CO" sz="2000" noProof="0"/>
        </a:p>
      </dgm:t>
    </dgm:pt>
    <dgm:pt modelId="{E8AE30F0-B876-46C7-B91F-7C730F22E272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O" sz="2400" noProof="0" dirty="0" smtClean="0"/>
            <a:t>Administración Financiera</a:t>
          </a:r>
          <a:endParaRPr lang="es-CO" sz="2400" noProof="0" dirty="0"/>
        </a:p>
      </dgm:t>
    </dgm:pt>
    <dgm:pt modelId="{BBFC9E33-912E-4FDC-A43D-E2E8D5C69134}" type="parTrans" cxnId="{2DE43DEF-DF19-4B18-B4FF-557DF615910E}">
      <dgm:prSet/>
      <dgm:spPr/>
      <dgm:t>
        <a:bodyPr/>
        <a:lstStyle/>
        <a:p>
          <a:endParaRPr lang="es-CO" sz="2000" noProof="0"/>
        </a:p>
      </dgm:t>
    </dgm:pt>
    <dgm:pt modelId="{60F9BD32-E0BC-4F43-989E-97C66FF667EF}" type="sibTrans" cxnId="{2DE43DEF-DF19-4B18-B4FF-557DF615910E}">
      <dgm:prSet/>
      <dgm:spPr/>
      <dgm:t>
        <a:bodyPr/>
        <a:lstStyle/>
        <a:p>
          <a:endParaRPr lang="es-CO" sz="2000" noProof="0"/>
        </a:p>
      </dgm:t>
    </dgm:pt>
    <dgm:pt modelId="{85269B6A-AA24-4313-B935-81C6BC525694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800" noProof="0" dirty="0" smtClean="0"/>
            <a:t>Procesos de pago rápidos y simples </a:t>
          </a:r>
          <a:endParaRPr lang="es-CO" sz="1800" noProof="0" dirty="0"/>
        </a:p>
      </dgm:t>
    </dgm:pt>
    <dgm:pt modelId="{33D211BF-3791-4FD9-BEF0-5DEAAA6008C4}" type="parTrans" cxnId="{4356D99F-1ABB-4C50-845A-95B0546B9474}">
      <dgm:prSet/>
      <dgm:spPr/>
      <dgm:t>
        <a:bodyPr/>
        <a:lstStyle/>
        <a:p>
          <a:endParaRPr lang="es-CO" sz="2000" noProof="0"/>
        </a:p>
      </dgm:t>
    </dgm:pt>
    <dgm:pt modelId="{D47DCA93-C8AB-4083-812F-744C0DF1E803}" type="sibTrans" cxnId="{4356D99F-1ABB-4C50-845A-95B0546B9474}">
      <dgm:prSet/>
      <dgm:spPr/>
      <dgm:t>
        <a:bodyPr/>
        <a:lstStyle/>
        <a:p>
          <a:endParaRPr lang="es-CO" sz="2000" noProof="0"/>
        </a:p>
      </dgm:t>
    </dgm:pt>
    <dgm:pt modelId="{B994323A-CC5B-48B9-A932-7F2472F39E72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O" sz="2400" noProof="0" dirty="0" smtClean="0"/>
            <a:t>Planeación  / Inversión</a:t>
          </a:r>
          <a:endParaRPr lang="es-CO" sz="2400" noProof="0" dirty="0"/>
        </a:p>
      </dgm:t>
    </dgm:pt>
    <dgm:pt modelId="{E9BAE34C-BB0B-4F51-B9DA-2C7034B0177E}" type="parTrans" cxnId="{BC83E201-6504-4806-9FEE-665040CA471B}">
      <dgm:prSet/>
      <dgm:spPr/>
      <dgm:t>
        <a:bodyPr/>
        <a:lstStyle/>
        <a:p>
          <a:endParaRPr lang="es-CO" sz="2000" noProof="0"/>
        </a:p>
      </dgm:t>
    </dgm:pt>
    <dgm:pt modelId="{BA6D00E0-1A00-40E7-AEAA-786C9461B33F}" type="sibTrans" cxnId="{BC83E201-6504-4806-9FEE-665040CA471B}">
      <dgm:prSet/>
      <dgm:spPr/>
      <dgm:t>
        <a:bodyPr/>
        <a:lstStyle/>
        <a:p>
          <a:endParaRPr lang="es-CO" sz="2000" noProof="0"/>
        </a:p>
      </dgm:t>
    </dgm:pt>
    <dgm:pt modelId="{55092294-1E65-4EAA-850D-8DC4792C04A0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800" noProof="0" dirty="0" smtClean="0"/>
            <a:t>Control de los recursos disponibles</a:t>
          </a:r>
          <a:endParaRPr lang="es-CO" sz="1800" noProof="0" dirty="0"/>
        </a:p>
      </dgm:t>
    </dgm:pt>
    <dgm:pt modelId="{C1D10A60-5994-4359-B18B-64F9DBF0A98F}" type="parTrans" cxnId="{FB0EA9D5-4B3A-4F85-BF5C-8217FC99DB18}">
      <dgm:prSet/>
      <dgm:spPr/>
      <dgm:t>
        <a:bodyPr/>
        <a:lstStyle/>
        <a:p>
          <a:endParaRPr lang="en-US" sz="2000"/>
        </a:p>
      </dgm:t>
    </dgm:pt>
    <dgm:pt modelId="{288D94B4-8BE7-467C-805F-05D75A0944F0}" type="sibTrans" cxnId="{FB0EA9D5-4B3A-4F85-BF5C-8217FC99DB18}">
      <dgm:prSet/>
      <dgm:spPr/>
      <dgm:t>
        <a:bodyPr/>
        <a:lstStyle/>
        <a:p>
          <a:endParaRPr lang="en-US" sz="2000"/>
        </a:p>
      </dgm:t>
    </dgm:pt>
    <dgm:pt modelId="{DD59586C-4A9A-469F-829B-816241F36F11}">
      <dgm:prSet phldrT="[Texto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s-CO" sz="1400" noProof="0" dirty="0" smtClean="0"/>
            <a:t>Identificación</a:t>
          </a:r>
          <a:r>
            <a:rPr lang="es-CO" sz="1400" baseline="0" noProof="0" dirty="0" smtClean="0"/>
            <a:t> de prioridades</a:t>
          </a:r>
          <a:endParaRPr lang="es-CO" sz="1400" noProof="0" dirty="0"/>
        </a:p>
      </dgm:t>
    </dgm:pt>
    <dgm:pt modelId="{E69D8410-B400-4203-8291-31C55A9B0F9B}" type="parTrans" cxnId="{6E07ACC9-2632-46CF-9FAE-C7EBC89DFA90}">
      <dgm:prSet/>
      <dgm:spPr/>
      <dgm:t>
        <a:bodyPr/>
        <a:lstStyle/>
        <a:p>
          <a:endParaRPr lang="en-US" sz="2000"/>
        </a:p>
      </dgm:t>
    </dgm:pt>
    <dgm:pt modelId="{82B0947B-3DC1-44F1-947D-1DE5C935C712}" type="sibTrans" cxnId="{6E07ACC9-2632-46CF-9FAE-C7EBC89DFA90}">
      <dgm:prSet/>
      <dgm:spPr/>
      <dgm:t>
        <a:bodyPr/>
        <a:lstStyle/>
        <a:p>
          <a:endParaRPr lang="en-US" sz="2000"/>
        </a:p>
      </dgm:t>
    </dgm:pt>
    <dgm:pt modelId="{334EE3BC-242B-411E-A0FB-703D770D31C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O" sz="2400" noProof="0" dirty="0" smtClean="0"/>
            <a:t>Recursos Humanos</a:t>
          </a:r>
          <a:endParaRPr lang="es-CO" sz="2400" noProof="0" dirty="0"/>
        </a:p>
      </dgm:t>
    </dgm:pt>
    <dgm:pt modelId="{8707DC4A-6CA8-4451-8F47-27F722E4701B}" type="parTrans" cxnId="{92D0B5B4-D357-4996-9179-A633A92D6DEE}">
      <dgm:prSet/>
      <dgm:spPr/>
      <dgm:t>
        <a:bodyPr/>
        <a:lstStyle/>
        <a:p>
          <a:endParaRPr lang="en-US" sz="2000"/>
        </a:p>
      </dgm:t>
    </dgm:pt>
    <dgm:pt modelId="{FE65B8D2-8A77-426B-B9F7-1DA0E689B79E}" type="sibTrans" cxnId="{92D0B5B4-D357-4996-9179-A633A92D6DEE}">
      <dgm:prSet/>
      <dgm:spPr/>
      <dgm:t>
        <a:bodyPr/>
        <a:lstStyle/>
        <a:p>
          <a:endParaRPr lang="en-US" sz="2000"/>
        </a:p>
      </dgm:t>
    </dgm:pt>
    <dgm:pt modelId="{AF74A767-7574-475F-8C54-A81F73321EF8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800" noProof="0" dirty="0" smtClean="0"/>
            <a:t>Mejor utilización asignación de recursos</a:t>
          </a:r>
          <a:endParaRPr lang="es-CO" sz="1800" noProof="0" dirty="0"/>
        </a:p>
      </dgm:t>
    </dgm:pt>
    <dgm:pt modelId="{F545887C-BD88-4908-BE4A-DE684A50E8B2}" type="parTrans" cxnId="{EFC6E0C7-5079-4684-B63F-7AA7343367D1}">
      <dgm:prSet/>
      <dgm:spPr/>
      <dgm:t>
        <a:bodyPr/>
        <a:lstStyle/>
        <a:p>
          <a:endParaRPr lang="en-US" sz="2000"/>
        </a:p>
      </dgm:t>
    </dgm:pt>
    <dgm:pt modelId="{228D8964-636F-4D83-850F-A8F15AB36353}" type="sibTrans" cxnId="{EFC6E0C7-5079-4684-B63F-7AA7343367D1}">
      <dgm:prSet/>
      <dgm:spPr/>
      <dgm:t>
        <a:bodyPr/>
        <a:lstStyle/>
        <a:p>
          <a:endParaRPr lang="en-US" sz="2000"/>
        </a:p>
      </dgm:t>
    </dgm:pt>
    <dgm:pt modelId="{6D6E0F20-A495-44E7-B1D7-D88303791986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800" noProof="0" dirty="0" smtClean="0"/>
            <a:t>Sostenibilidad del gasto</a:t>
          </a:r>
          <a:endParaRPr lang="es-CO" sz="1800" noProof="0" dirty="0"/>
        </a:p>
      </dgm:t>
    </dgm:pt>
    <dgm:pt modelId="{99F9F222-D285-45FE-94E9-11067BCC2D87}" type="parTrans" cxnId="{8A135784-AE57-48D6-AEB9-5C4EBF0DE152}">
      <dgm:prSet/>
      <dgm:spPr/>
      <dgm:t>
        <a:bodyPr/>
        <a:lstStyle/>
        <a:p>
          <a:endParaRPr lang="en-US"/>
        </a:p>
      </dgm:t>
    </dgm:pt>
    <dgm:pt modelId="{C5EA7966-A6A9-42C2-B166-94D4FB675AC0}" type="sibTrans" cxnId="{8A135784-AE57-48D6-AEB9-5C4EBF0DE152}">
      <dgm:prSet/>
      <dgm:spPr/>
      <dgm:t>
        <a:bodyPr/>
        <a:lstStyle/>
        <a:p>
          <a:endParaRPr lang="en-US"/>
        </a:p>
      </dgm:t>
    </dgm:pt>
    <dgm:pt modelId="{AF10AAA7-883B-4B3A-8B54-9232DB4BDBAA}">
      <dgm:prSet phldrT="[Texto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s-CO" sz="1400" noProof="0" dirty="0" smtClean="0"/>
            <a:t>Alineación de programas, proyectos</a:t>
          </a:r>
          <a:endParaRPr lang="es-CO" sz="1400" noProof="0" dirty="0"/>
        </a:p>
      </dgm:t>
    </dgm:pt>
    <dgm:pt modelId="{74FA2AC6-3EE2-460C-BB32-00F96EFF7BDA}" type="parTrans" cxnId="{81434F2A-0D04-4CF6-8F76-B4A5FBF515F2}">
      <dgm:prSet/>
      <dgm:spPr/>
      <dgm:t>
        <a:bodyPr/>
        <a:lstStyle/>
        <a:p>
          <a:endParaRPr lang="en-US"/>
        </a:p>
      </dgm:t>
    </dgm:pt>
    <dgm:pt modelId="{C07DEE83-6BB2-4832-991C-1C4F0B413470}" type="sibTrans" cxnId="{81434F2A-0D04-4CF6-8F76-B4A5FBF515F2}">
      <dgm:prSet/>
      <dgm:spPr/>
      <dgm:t>
        <a:bodyPr/>
        <a:lstStyle/>
        <a:p>
          <a:endParaRPr lang="en-US"/>
        </a:p>
      </dgm:t>
    </dgm:pt>
    <dgm:pt modelId="{DB4B70B7-F421-4A50-A7C8-4424F8764A06}">
      <dgm:prSet phldrT="[Texto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s-CO" sz="1400" noProof="0" dirty="0" smtClean="0"/>
            <a:t>Mejora de calidad de proyectos</a:t>
          </a:r>
          <a:endParaRPr lang="es-CO" sz="1400" noProof="0" dirty="0"/>
        </a:p>
      </dgm:t>
    </dgm:pt>
    <dgm:pt modelId="{DA48D428-967F-4B92-902C-B7C8711CEDBD}" type="parTrans" cxnId="{07147B8C-C82A-487C-8F89-7E77112CFBEB}">
      <dgm:prSet/>
      <dgm:spPr/>
    </dgm:pt>
    <dgm:pt modelId="{E70C8372-4C72-4D41-9C7A-B0EE8ED700AB}" type="sibTrans" cxnId="{07147B8C-C82A-487C-8F89-7E77112CFBEB}">
      <dgm:prSet/>
      <dgm:spPr/>
    </dgm:pt>
    <dgm:pt modelId="{2E5AF334-2C83-46EA-B6A1-2AD54B24D677}" type="pres">
      <dgm:prSet presAssocID="{AA98C7D2-F52B-41D6-9BBC-6882D13B5E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26BBAAE-3281-4D04-A7FB-3F6A678D9D8E}" type="pres">
      <dgm:prSet presAssocID="{D2DE35F2-7655-4F71-8627-0B3F3DF4CC67}" presName="linNode" presStyleCnt="0"/>
      <dgm:spPr/>
      <dgm:t>
        <a:bodyPr/>
        <a:lstStyle/>
        <a:p>
          <a:endParaRPr lang="en-US"/>
        </a:p>
      </dgm:t>
    </dgm:pt>
    <dgm:pt modelId="{B893C601-8419-4C70-8578-59A0F21F69DC}" type="pres">
      <dgm:prSet presAssocID="{D2DE35F2-7655-4F71-8627-0B3F3DF4CC6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6291126-CDE3-433F-8C13-33DB49C942F4}" type="pres">
      <dgm:prSet presAssocID="{D2DE35F2-7655-4F71-8627-0B3F3DF4CC67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A5038-B114-4F99-B933-D66B9DD3791F}" type="pres">
      <dgm:prSet presAssocID="{0C22D3C8-9B23-4E30-A701-31B406CC1360}" presName="sp" presStyleCnt="0"/>
      <dgm:spPr/>
      <dgm:t>
        <a:bodyPr/>
        <a:lstStyle/>
        <a:p>
          <a:endParaRPr lang="en-US"/>
        </a:p>
      </dgm:t>
    </dgm:pt>
    <dgm:pt modelId="{6DAF6C86-B3FF-4757-B98F-A5BB41CA1B7B}" type="pres">
      <dgm:prSet presAssocID="{31F99AD6-98FF-473C-9B76-075F144A2A9B}" presName="linNode" presStyleCnt="0"/>
      <dgm:spPr/>
      <dgm:t>
        <a:bodyPr/>
        <a:lstStyle/>
        <a:p>
          <a:endParaRPr lang="en-US"/>
        </a:p>
      </dgm:t>
    </dgm:pt>
    <dgm:pt modelId="{C2575CFD-9D63-4434-81BC-A6886990598D}" type="pres">
      <dgm:prSet presAssocID="{31F99AD6-98FF-473C-9B76-075F144A2A9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B9C7F6-FE05-436A-BEEC-F928677A99D6}" type="pres">
      <dgm:prSet presAssocID="{31F99AD6-98FF-473C-9B76-075F144A2A9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53B22-96C7-4245-8F23-B3D41F57B1C4}" type="pres">
      <dgm:prSet presAssocID="{B419951D-C191-415F-ABA7-4B0748C036CF}" presName="sp" presStyleCnt="0"/>
      <dgm:spPr/>
      <dgm:t>
        <a:bodyPr/>
        <a:lstStyle/>
        <a:p>
          <a:endParaRPr lang="en-US"/>
        </a:p>
      </dgm:t>
    </dgm:pt>
    <dgm:pt modelId="{6D61C044-A68A-46BC-9CD8-4693747940DF}" type="pres">
      <dgm:prSet presAssocID="{E8AE30F0-B876-46C7-B91F-7C730F22E272}" presName="linNode" presStyleCnt="0"/>
      <dgm:spPr/>
      <dgm:t>
        <a:bodyPr/>
        <a:lstStyle/>
        <a:p>
          <a:endParaRPr lang="en-US"/>
        </a:p>
      </dgm:t>
    </dgm:pt>
    <dgm:pt modelId="{327121F2-E26E-4F63-A990-867B34CC5542}" type="pres">
      <dgm:prSet presAssocID="{E8AE30F0-B876-46C7-B91F-7C730F22E27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BFE62F-4BFD-4B65-97EB-517EB37030D8}" type="pres">
      <dgm:prSet presAssocID="{E8AE30F0-B876-46C7-B91F-7C730F22E272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E92D2-9860-4A20-9E8C-96C8BB974287}" type="pres">
      <dgm:prSet presAssocID="{60F9BD32-E0BC-4F43-989E-97C66FF667EF}" presName="sp" presStyleCnt="0"/>
      <dgm:spPr/>
      <dgm:t>
        <a:bodyPr/>
        <a:lstStyle/>
        <a:p>
          <a:endParaRPr lang="en-US"/>
        </a:p>
      </dgm:t>
    </dgm:pt>
    <dgm:pt modelId="{4FEEE975-1E7D-43F3-9CBC-029C4E736774}" type="pres">
      <dgm:prSet presAssocID="{B994323A-CC5B-48B9-A932-7F2472F39E72}" presName="linNode" presStyleCnt="0"/>
      <dgm:spPr/>
      <dgm:t>
        <a:bodyPr/>
        <a:lstStyle/>
        <a:p>
          <a:endParaRPr lang="en-US"/>
        </a:p>
      </dgm:t>
    </dgm:pt>
    <dgm:pt modelId="{9E0977F4-11FD-4A1C-A4AF-14045C1A26FC}" type="pres">
      <dgm:prSet presAssocID="{B994323A-CC5B-48B9-A932-7F2472F39E7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CC3DE9-6F52-490B-87F7-EF4ABF47167F}" type="pres">
      <dgm:prSet presAssocID="{B994323A-CC5B-48B9-A932-7F2472F39E7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19EC6-503B-4994-B076-26F8F978454D}" type="pres">
      <dgm:prSet presAssocID="{BA6D00E0-1A00-40E7-AEAA-786C9461B33F}" presName="sp" presStyleCnt="0"/>
      <dgm:spPr/>
      <dgm:t>
        <a:bodyPr/>
        <a:lstStyle/>
        <a:p>
          <a:endParaRPr lang="en-US"/>
        </a:p>
      </dgm:t>
    </dgm:pt>
    <dgm:pt modelId="{FED15285-EA04-4E4B-AFCD-6448C11BEC49}" type="pres">
      <dgm:prSet presAssocID="{334EE3BC-242B-411E-A0FB-703D770D31CF}" presName="linNode" presStyleCnt="0"/>
      <dgm:spPr/>
      <dgm:t>
        <a:bodyPr/>
        <a:lstStyle/>
        <a:p>
          <a:endParaRPr lang="en-US"/>
        </a:p>
      </dgm:t>
    </dgm:pt>
    <dgm:pt modelId="{B242F689-CEF9-4E4B-9C91-DBF101BC58CF}" type="pres">
      <dgm:prSet presAssocID="{334EE3BC-242B-411E-A0FB-703D770D31CF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53592-7C6F-4403-8C42-08333AF0B190}" type="pres">
      <dgm:prSet presAssocID="{334EE3BC-242B-411E-A0FB-703D770D31CF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356D99F-1ABB-4C50-845A-95B0546B9474}" srcId="{E8AE30F0-B876-46C7-B91F-7C730F22E272}" destId="{85269B6A-AA24-4313-B935-81C6BC525694}" srcOrd="0" destOrd="0" parTransId="{33D211BF-3791-4FD9-BEF0-5DEAAA6008C4}" sibTransId="{D47DCA93-C8AB-4083-812F-744C0DF1E803}"/>
    <dgm:cxn modelId="{CE24FD3D-5C8A-42E6-B8C8-13D0ABC17679}" type="presOf" srcId="{55092294-1E65-4EAA-850D-8DC4792C04A0}" destId="{51BFE62F-4BFD-4B65-97EB-517EB37030D8}" srcOrd="0" destOrd="1" presId="urn:microsoft.com/office/officeart/2005/8/layout/vList5"/>
    <dgm:cxn modelId="{A29543F2-022B-41B6-900D-35A6D2C44B99}" type="presOf" srcId="{B994323A-CC5B-48B9-A932-7F2472F39E72}" destId="{9E0977F4-11FD-4A1C-A4AF-14045C1A26FC}" srcOrd="0" destOrd="0" presId="urn:microsoft.com/office/officeart/2005/8/layout/vList5"/>
    <dgm:cxn modelId="{3BAB8914-A607-4C2C-BCCF-43B03D4982B6}" type="presOf" srcId="{DD59586C-4A9A-469F-829B-816241F36F11}" destId="{CECC3DE9-6F52-490B-87F7-EF4ABF47167F}" srcOrd="0" destOrd="0" presId="urn:microsoft.com/office/officeart/2005/8/layout/vList5"/>
    <dgm:cxn modelId="{CEA8B982-D51F-42F4-83A7-4E9A822E4362}" srcId="{31F99AD6-98FF-473C-9B76-075F144A2A9B}" destId="{81EEFBBC-1EFF-4676-B65A-230B7D7A3938}" srcOrd="0" destOrd="0" parTransId="{8294E95B-1C67-41B2-87E2-06D6058D6F51}" sibTransId="{BDEB3683-CCA5-42CD-864F-16AC8F175505}"/>
    <dgm:cxn modelId="{2DE43DEF-DF19-4B18-B4FF-557DF615910E}" srcId="{AA98C7D2-F52B-41D6-9BBC-6882D13B5E98}" destId="{E8AE30F0-B876-46C7-B91F-7C730F22E272}" srcOrd="2" destOrd="0" parTransId="{BBFC9E33-912E-4FDC-A43D-E2E8D5C69134}" sibTransId="{60F9BD32-E0BC-4F43-989E-97C66FF667EF}"/>
    <dgm:cxn modelId="{92D0B5B4-D357-4996-9179-A633A92D6DEE}" srcId="{AA98C7D2-F52B-41D6-9BBC-6882D13B5E98}" destId="{334EE3BC-242B-411E-A0FB-703D770D31CF}" srcOrd="4" destOrd="0" parTransId="{8707DC4A-6CA8-4451-8F47-27F722E4701B}" sibTransId="{FE65B8D2-8A77-426B-B9F7-1DA0E689B79E}"/>
    <dgm:cxn modelId="{5004FDE5-D9F7-4C6C-B772-21D2FFD1DCBC}" type="presOf" srcId="{81EEFBBC-1EFF-4676-B65A-230B7D7A3938}" destId="{BEB9C7F6-FE05-436A-BEEC-F928677A99D6}" srcOrd="0" destOrd="0" presId="urn:microsoft.com/office/officeart/2005/8/layout/vList5"/>
    <dgm:cxn modelId="{0166E132-CBE6-43B5-86B5-A12E944F4783}" type="presOf" srcId="{D2DE35F2-7655-4F71-8627-0B3F3DF4CC67}" destId="{B893C601-8419-4C70-8578-59A0F21F69DC}" srcOrd="0" destOrd="0" presId="urn:microsoft.com/office/officeart/2005/8/layout/vList5"/>
    <dgm:cxn modelId="{81434F2A-0D04-4CF6-8F76-B4A5FBF515F2}" srcId="{B994323A-CC5B-48B9-A932-7F2472F39E72}" destId="{AF10AAA7-883B-4B3A-8B54-9232DB4BDBAA}" srcOrd="1" destOrd="0" parTransId="{74FA2AC6-3EE2-460C-BB32-00F96EFF7BDA}" sibTransId="{C07DEE83-6BB2-4832-991C-1C4F0B413470}"/>
    <dgm:cxn modelId="{E317D430-D96A-45DA-973D-A1F369A2C6DC}" type="presOf" srcId="{AF10AAA7-883B-4B3A-8B54-9232DB4BDBAA}" destId="{CECC3DE9-6F52-490B-87F7-EF4ABF47167F}" srcOrd="0" destOrd="1" presId="urn:microsoft.com/office/officeart/2005/8/layout/vList5"/>
    <dgm:cxn modelId="{BC83E201-6504-4806-9FEE-665040CA471B}" srcId="{AA98C7D2-F52B-41D6-9BBC-6882D13B5E98}" destId="{B994323A-CC5B-48B9-A932-7F2472F39E72}" srcOrd="3" destOrd="0" parTransId="{E9BAE34C-BB0B-4F51-B9DA-2C7034B0177E}" sibTransId="{BA6D00E0-1A00-40E7-AEAA-786C9461B33F}"/>
    <dgm:cxn modelId="{B84067C9-3ECD-4C7B-A4CE-9F49DFC61779}" type="presOf" srcId="{DB4B70B7-F421-4A50-A7C8-4424F8764A06}" destId="{CECC3DE9-6F52-490B-87F7-EF4ABF47167F}" srcOrd="0" destOrd="2" presId="urn:microsoft.com/office/officeart/2005/8/layout/vList5"/>
    <dgm:cxn modelId="{24E978DA-C1AE-4B1A-A5E3-485CD972D0DE}" type="presOf" srcId="{334EE3BC-242B-411E-A0FB-703D770D31CF}" destId="{B242F689-CEF9-4E4B-9C91-DBF101BC58CF}" srcOrd="0" destOrd="0" presId="urn:microsoft.com/office/officeart/2005/8/layout/vList5"/>
    <dgm:cxn modelId="{8A135784-AE57-48D6-AEB9-5C4EBF0DE152}" srcId="{D2DE35F2-7655-4F71-8627-0B3F3DF4CC67}" destId="{6D6E0F20-A495-44E7-B1D7-D88303791986}" srcOrd="0" destOrd="0" parTransId="{99F9F222-D285-45FE-94E9-11067BCC2D87}" sibTransId="{C5EA7966-A6A9-42C2-B166-94D4FB675AC0}"/>
    <dgm:cxn modelId="{6E07ACC9-2632-46CF-9FAE-C7EBC89DFA90}" srcId="{B994323A-CC5B-48B9-A932-7F2472F39E72}" destId="{DD59586C-4A9A-469F-829B-816241F36F11}" srcOrd="0" destOrd="0" parTransId="{E69D8410-B400-4203-8291-31C55A9B0F9B}" sibTransId="{82B0947B-3DC1-44F1-947D-1DE5C935C712}"/>
    <dgm:cxn modelId="{E75EA0E6-7315-4A52-8629-84010DB18B15}" srcId="{AA98C7D2-F52B-41D6-9BBC-6882D13B5E98}" destId="{D2DE35F2-7655-4F71-8627-0B3F3DF4CC67}" srcOrd="0" destOrd="0" parTransId="{3F100246-D499-4A68-92CA-90BC99712F13}" sibTransId="{0C22D3C8-9B23-4E30-A701-31B406CC1360}"/>
    <dgm:cxn modelId="{4F545937-D427-4F91-9D4E-CAB53CF7ED4C}" type="presOf" srcId="{E8AE30F0-B876-46C7-B91F-7C730F22E272}" destId="{327121F2-E26E-4F63-A990-867B34CC5542}" srcOrd="0" destOrd="0" presId="urn:microsoft.com/office/officeart/2005/8/layout/vList5"/>
    <dgm:cxn modelId="{EFC6E0C7-5079-4684-B63F-7AA7343367D1}" srcId="{334EE3BC-242B-411E-A0FB-703D770D31CF}" destId="{AF74A767-7574-475F-8C54-A81F73321EF8}" srcOrd="0" destOrd="0" parTransId="{F545887C-BD88-4908-BE4A-DE684A50E8B2}" sibTransId="{228D8964-636F-4D83-850F-A8F15AB36353}"/>
    <dgm:cxn modelId="{418A9B6E-5606-467B-9F1F-F3048BDF35C3}" srcId="{D2DE35F2-7655-4F71-8627-0B3F3DF4CC67}" destId="{5FED2296-A01E-40CB-8047-DD7F7B875C0E}" srcOrd="1" destOrd="0" parTransId="{1942921A-4DBC-4FCC-B563-BA29E11E1B4D}" sibTransId="{4BCE4C52-1E8A-45E9-A6D9-FA4991894DB4}"/>
    <dgm:cxn modelId="{67E0A1C0-0A53-4B98-ACCF-7818A9EB9942}" type="presOf" srcId="{5FED2296-A01E-40CB-8047-DD7F7B875C0E}" destId="{76291126-CDE3-433F-8C13-33DB49C942F4}" srcOrd="0" destOrd="1" presId="urn:microsoft.com/office/officeart/2005/8/layout/vList5"/>
    <dgm:cxn modelId="{02D87FB5-0874-4261-B38E-C95C17BC612D}" type="presOf" srcId="{6D6E0F20-A495-44E7-B1D7-D88303791986}" destId="{76291126-CDE3-433F-8C13-33DB49C942F4}" srcOrd="0" destOrd="0" presId="urn:microsoft.com/office/officeart/2005/8/layout/vList5"/>
    <dgm:cxn modelId="{FB0EA9D5-4B3A-4F85-BF5C-8217FC99DB18}" srcId="{E8AE30F0-B876-46C7-B91F-7C730F22E272}" destId="{55092294-1E65-4EAA-850D-8DC4792C04A0}" srcOrd="1" destOrd="0" parTransId="{C1D10A60-5994-4359-B18B-64F9DBF0A98F}" sibTransId="{288D94B4-8BE7-467C-805F-05D75A0944F0}"/>
    <dgm:cxn modelId="{3EBE4B16-9C4A-4B6F-9882-D86F85AF3D35}" srcId="{AA98C7D2-F52B-41D6-9BBC-6882D13B5E98}" destId="{31F99AD6-98FF-473C-9B76-075F144A2A9B}" srcOrd="1" destOrd="0" parTransId="{87143CEB-6D74-4236-A49B-0A05784FBF13}" sibTransId="{B419951D-C191-415F-ABA7-4B0748C036CF}"/>
    <dgm:cxn modelId="{07147B8C-C82A-487C-8F89-7E77112CFBEB}" srcId="{B994323A-CC5B-48B9-A932-7F2472F39E72}" destId="{DB4B70B7-F421-4A50-A7C8-4424F8764A06}" srcOrd="2" destOrd="0" parTransId="{DA48D428-967F-4B92-902C-B7C8711CEDBD}" sibTransId="{E70C8372-4C72-4D41-9C7A-B0EE8ED700AB}"/>
    <dgm:cxn modelId="{CCB96FAE-F144-4E2C-9441-D1A7266A200D}" type="presOf" srcId="{85269B6A-AA24-4313-B935-81C6BC525694}" destId="{51BFE62F-4BFD-4B65-97EB-517EB37030D8}" srcOrd="0" destOrd="0" presId="urn:microsoft.com/office/officeart/2005/8/layout/vList5"/>
    <dgm:cxn modelId="{FC82F714-7D8C-436D-9F6C-5188F42C711A}" type="presOf" srcId="{AF74A767-7574-475F-8C54-A81F73321EF8}" destId="{B3053592-7C6F-4403-8C42-08333AF0B190}" srcOrd="0" destOrd="0" presId="urn:microsoft.com/office/officeart/2005/8/layout/vList5"/>
    <dgm:cxn modelId="{05599BEE-F404-4693-80FC-554EDC1B4B72}" type="presOf" srcId="{AA98C7D2-F52B-41D6-9BBC-6882D13B5E98}" destId="{2E5AF334-2C83-46EA-B6A1-2AD54B24D677}" srcOrd="0" destOrd="0" presId="urn:microsoft.com/office/officeart/2005/8/layout/vList5"/>
    <dgm:cxn modelId="{AD81E806-8415-4DF8-98E3-AAC391030EFD}" type="presOf" srcId="{31F99AD6-98FF-473C-9B76-075F144A2A9B}" destId="{C2575CFD-9D63-4434-81BC-A6886990598D}" srcOrd="0" destOrd="0" presId="urn:microsoft.com/office/officeart/2005/8/layout/vList5"/>
    <dgm:cxn modelId="{790695BD-1BF1-4748-8DDF-6F1BF690B1ED}" type="presParOf" srcId="{2E5AF334-2C83-46EA-B6A1-2AD54B24D677}" destId="{526BBAAE-3281-4D04-A7FB-3F6A678D9D8E}" srcOrd="0" destOrd="0" presId="urn:microsoft.com/office/officeart/2005/8/layout/vList5"/>
    <dgm:cxn modelId="{92EB8327-5198-48C7-8C8E-F9CC26DC69BE}" type="presParOf" srcId="{526BBAAE-3281-4D04-A7FB-3F6A678D9D8E}" destId="{B893C601-8419-4C70-8578-59A0F21F69DC}" srcOrd="0" destOrd="0" presId="urn:microsoft.com/office/officeart/2005/8/layout/vList5"/>
    <dgm:cxn modelId="{1A916967-1BC5-4160-B025-F80F8583336E}" type="presParOf" srcId="{526BBAAE-3281-4D04-A7FB-3F6A678D9D8E}" destId="{76291126-CDE3-433F-8C13-33DB49C942F4}" srcOrd="1" destOrd="0" presId="urn:microsoft.com/office/officeart/2005/8/layout/vList5"/>
    <dgm:cxn modelId="{024DB510-ECA4-46C9-8A9B-72070476F8FA}" type="presParOf" srcId="{2E5AF334-2C83-46EA-B6A1-2AD54B24D677}" destId="{9F7A5038-B114-4F99-B933-D66B9DD3791F}" srcOrd="1" destOrd="0" presId="urn:microsoft.com/office/officeart/2005/8/layout/vList5"/>
    <dgm:cxn modelId="{42015309-403F-47AC-A05E-45CA845DE757}" type="presParOf" srcId="{2E5AF334-2C83-46EA-B6A1-2AD54B24D677}" destId="{6DAF6C86-B3FF-4757-B98F-A5BB41CA1B7B}" srcOrd="2" destOrd="0" presId="urn:microsoft.com/office/officeart/2005/8/layout/vList5"/>
    <dgm:cxn modelId="{F9555A0D-92D8-4AD8-A5B0-C006716704DD}" type="presParOf" srcId="{6DAF6C86-B3FF-4757-B98F-A5BB41CA1B7B}" destId="{C2575CFD-9D63-4434-81BC-A6886990598D}" srcOrd="0" destOrd="0" presId="urn:microsoft.com/office/officeart/2005/8/layout/vList5"/>
    <dgm:cxn modelId="{5FB59422-E34D-486F-9F34-E42029C7582F}" type="presParOf" srcId="{6DAF6C86-B3FF-4757-B98F-A5BB41CA1B7B}" destId="{BEB9C7F6-FE05-436A-BEEC-F928677A99D6}" srcOrd="1" destOrd="0" presId="urn:microsoft.com/office/officeart/2005/8/layout/vList5"/>
    <dgm:cxn modelId="{DE3FEBC3-7521-403A-91F8-6C3DFDC39D13}" type="presParOf" srcId="{2E5AF334-2C83-46EA-B6A1-2AD54B24D677}" destId="{A9953B22-96C7-4245-8F23-B3D41F57B1C4}" srcOrd="3" destOrd="0" presId="urn:microsoft.com/office/officeart/2005/8/layout/vList5"/>
    <dgm:cxn modelId="{F12CF5B6-7BED-4443-BE22-A86D867DA477}" type="presParOf" srcId="{2E5AF334-2C83-46EA-B6A1-2AD54B24D677}" destId="{6D61C044-A68A-46BC-9CD8-4693747940DF}" srcOrd="4" destOrd="0" presId="urn:microsoft.com/office/officeart/2005/8/layout/vList5"/>
    <dgm:cxn modelId="{DCDD4B3D-50E4-48B3-BF5E-59463C33A16E}" type="presParOf" srcId="{6D61C044-A68A-46BC-9CD8-4693747940DF}" destId="{327121F2-E26E-4F63-A990-867B34CC5542}" srcOrd="0" destOrd="0" presId="urn:microsoft.com/office/officeart/2005/8/layout/vList5"/>
    <dgm:cxn modelId="{741DA599-BA7E-44C1-9EC5-00C48E99992D}" type="presParOf" srcId="{6D61C044-A68A-46BC-9CD8-4693747940DF}" destId="{51BFE62F-4BFD-4B65-97EB-517EB37030D8}" srcOrd="1" destOrd="0" presId="urn:microsoft.com/office/officeart/2005/8/layout/vList5"/>
    <dgm:cxn modelId="{2C696D3D-1772-4DC7-8A99-C745ECB7005D}" type="presParOf" srcId="{2E5AF334-2C83-46EA-B6A1-2AD54B24D677}" destId="{0B0E92D2-9860-4A20-9E8C-96C8BB974287}" srcOrd="5" destOrd="0" presId="urn:microsoft.com/office/officeart/2005/8/layout/vList5"/>
    <dgm:cxn modelId="{D8507312-23E3-4AF8-86E9-B6E3C29A8502}" type="presParOf" srcId="{2E5AF334-2C83-46EA-B6A1-2AD54B24D677}" destId="{4FEEE975-1E7D-43F3-9CBC-029C4E736774}" srcOrd="6" destOrd="0" presId="urn:microsoft.com/office/officeart/2005/8/layout/vList5"/>
    <dgm:cxn modelId="{B3301F97-D60D-4A4C-8E3F-23B7E936ED04}" type="presParOf" srcId="{4FEEE975-1E7D-43F3-9CBC-029C4E736774}" destId="{9E0977F4-11FD-4A1C-A4AF-14045C1A26FC}" srcOrd="0" destOrd="0" presId="urn:microsoft.com/office/officeart/2005/8/layout/vList5"/>
    <dgm:cxn modelId="{70C13BCB-2C9F-40B2-8A49-83F20BCECDDC}" type="presParOf" srcId="{4FEEE975-1E7D-43F3-9CBC-029C4E736774}" destId="{CECC3DE9-6F52-490B-87F7-EF4ABF47167F}" srcOrd="1" destOrd="0" presId="urn:microsoft.com/office/officeart/2005/8/layout/vList5"/>
    <dgm:cxn modelId="{6283D2BA-6418-43CC-94AC-C99EFF738E7D}" type="presParOf" srcId="{2E5AF334-2C83-46EA-B6A1-2AD54B24D677}" destId="{5A419EC6-503B-4994-B076-26F8F978454D}" srcOrd="7" destOrd="0" presId="urn:microsoft.com/office/officeart/2005/8/layout/vList5"/>
    <dgm:cxn modelId="{FFFFCA0B-AA89-421C-A923-1B6F2EB7F42D}" type="presParOf" srcId="{2E5AF334-2C83-46EA-B6A1-2AD54B24D677}" destId="{FED15285-EA04-4E4B-AFCD-6448C11BEC49}" srcOrd="8" destOrd="0" presId="urn:microsoft.com/office/officeart/2005/8/layout/vList5"/>
    <dgm:cxn modelId="{535F3079-0CEB-465B-A188-E75D59A35615}" type="presParOf" srcId="{FED15285-EA04-4E4B-AFCD-6448C11BEC49}" destId="{B242F689-CEF9-4E4B-9C91-DBF101BC58CF}" srcOrd="0" destOrd="0" presId="urn:microsoft.com/office/officeart/2005/8/layout/vList5"/>
    <dgm:cxn modelId="{B48720E4-063B-4D34-8F7C-A39E6F346517}" type="presParOf" srcId="{FED15285-EA04-4E4B-AFCD-6448C11BEC49}" destId="{B3053592-7C6F-4403-8C42-08333AF0B1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FA7190-C71E-47DB-B8C4-8994907DF195}" type="doc">
      <dgm:prSet loTypeId="urn:microsoft.com/office/officeart/2011/layout/TabList" loCatId="officeonlin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44F663-A3E7-4ADC-B5AF-130EF190E203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s-CO" noProof="0" dirty="0" smtClean="0"/>
            <a:t>Barranquilla - Colombia</a:t>
          </a:r>
          <a:endParaRPr lang="es-CO" noProof="0" dirty="0"/>
        </a:p>
      </dgm:t>
    </dgm:pt>
    <dgm:pt modelId="{7F6F2B69-AEC3-4B10-8A39-7EEB9F9D244A}" type="parTrans" cxnId="{8F4EC484-17E8-4E33-9A2D-D1AE9E88978C}">
      <dgm:prSet/>
      <dgm:spPr/>
      <dgm:t>
        <a:bodyPr/>
        <a:lstStyle/>
        <a:p>
          <a:pPr algn="ctr"/>
          <a:endParaRPr lang="es-CO" noProof="0"/>
        </a:p>
      </dgm:t>
    </dgm:pt>
    <dgm:pt modelId="{23BB2C52-AA16-48F1-890F-52B5D247F416}" type="sibTrans" cxnId="{8F4EC484-17E8-4E33-9A2D-D1AE9E88978C}">
      <dgm:prSet/>
      <dgm:spPr/>
      <dgm:t>
        <a:bodyPr/>
        <a:lstStyle/>
        <a:p>
          <a:pPr algn="ctr"/>
          <a:endParaRPr lang="es-CO" noProof="0"/>
        </a:p>
      </dgm:t>
    </dgm:pt>
    <dgm:pt modelId="{F5DA77D0-C968-4F05-8569-B228395F46DF}">
      <dgm:prSet phldrT="[Texto]"/>
      <dgm:spPr/>
      <dgm:t>
        <a:bodyPr/>
        <a:lstStyle/>
        <a:p>
          <a:pPr algn="l"/>
          <a:r>
            <a:rPr lang="es-CO" noProof="0" dirty="0" smtClean="0"/>
            <a:t>Saneamiento </a:t>
          </a:r>
          <a:r>
            <a:rPr lang="es-CO" noProof="0" dirty="0" smtClean="0"/>
            <a:t>Fiscal e incremento de ingresos</a:t>
          </a:r>
          <a:endParaRPr lang="es-CO" noProof="0" dirty="0" smtClean="0"/>
        </a:p>
        <a:p>
          <a:pPr algn="l"/>
          <a:r>
            <a:rPr lang="es-CO" noProof="0" dirty="0" smtClean="0"/>
            <a:t>Ampliación </a:t>
          </a:r>
          <a:r>
            <a:rPr lang="es-CO" noProof="0" dirty="0" smtClean="0"/>
            <a:t>y mejora de los servicios </a:t>
          </a:r>
          <a:r>
            <a:rPr lang="es-CO" noProof="0" dirty="0" smtClean="0"/>
            <a:t>de salud y educación</a:t>
          </a:r>
        </a:p>
        <a:p>
          <a:pPr algn="l"/>
          <a:r>
            <a:rPr lang="es-CO" noProof="0" dirty="0" smtClean="0"/>
            <a:t>Más obras publicas</a:t>
          </a:r>
          <a:endParaRPr lang="es-CO" noProof="0" dirty="0"/>
        </a:p>
      </dgm:t>
    </dgm:pt>
    <dgm:pt modelId="{5623DF82-F5FF-4A4A-BD58-77B7EA4B4A1E}" type="parTrans" cxnId="{F3955552-F5D6-42D7-B398-94DD506C6955}">
      <dgm:prSet/>
      <dgm:spPr/>
      <dgm:t>
        <a:bodyPr/>
        <a:lstStyle/>
        <a:p>
          <a:pPr algn="ctr"/>
          <a:endParaRPr lang="es-CO" noProof="0"/>
        </a:p>
      </dgm:t>
    </dgm:pt>
    <dgm:pt modelId="{587841C1-E500-4612-AF30-083F975244D7}" type="sibTrans" cxnId="{F3955552-F5D6-42D7-B398-94DD506C6955}">
      <dgm:prSet/>
      <dgm:spPr/>
      <dgm:t>
        <a:bodyPr/>
        <a:lstStyle/>
        <a:p>
          <a:pPr algn="ctr"/>
          <a:endParaRPr lang="es-CO" noProof="0"/>
        </a:p>
      </dgm:t>
    </dgm:pt>
    <dgm:pt modelId="{4B32153C-5F85-4764-BB36-FA4812A077FD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es-CO" noProof="0" dirty="0" smtClean="0"/>
            <a:t>Cartagena - Colombia</a:t>
          </a:r>
          <a:endParaRPr lang="es-CO" noProof="0" dirty="0"/>
        </a:p>
      </dgm:t>
    </dgm:pt>
    <dgm:pt modelId="{EE91F526-276B-40C4-A7E6-40F8BC922617}" type="parTrans" cxnId="{B22B30E7-E7B1-4018-9313-D3A6632CCC29}">
      <dgm:prSet/>
      <dgm:spPr/>
      <dgm:t>
        <a:bodyPr/>
        <a:lstStyle/>
        <a:p>
          <a:pPr algn="ctr"/>
          <a:endParaRPr lang="es-CO" noProof="0"/>
        </a:p>
      </dgm:t>
    </dgm:pt>
    <dgm:pt modelId="{DC986875-0967-45B4-BD97-D1B0F2BAB2F4}" type="sibTrans" cxnId="{B22B30E7-E7B1-4018-9313-D3A6632CCC29}">
      <dgm:prSet/>
      <dgm:spPr/>
      <dgm:t>
        <a:bodyPr/>
        <a:lstStyle/>
        <a:p>
          <a:pPr algn="ctr"/>
          <a:endParaRPr lang="es-CO" noProof="0"/>
        </a:p>
      </dgm:t>
    </dgm:pt>
    <dgm:pt modelId="{581E5EF0-C2CC-49B1-96F5-3D9E9AD58C62}">
      <dgm:prSet phldrT="[Texto]"/>
      <dgm:spPr/>
      <dgm:t>
        <a:bodyPr/>
        <a:lstStyle/>
        <a:p>
          <a:pPr algn="l"/>
          <a:r>
            <a:rPr lang="es-CO" noProof="0" dirty="0" smtClean="0"/>
            <a:t>Priorización de Inversiones</a:t>
          </a:r>
        </a:p>
        <a:p>
          <a:pPr algn="l"/>
          <a:r>
            <a:rPr lang="es-CO" noProof="0" dirty="0" smtClean="0"/>
            <a:t>Procesos presupuestales, tesorería y compras más </a:t>
          </a:r>
          <a:r>
            <a:rPr lang="es-CO" noProof="0" dirty="0" smtClean="0"/>
            <a:t>ágiles</a:t>
          </a:r>
        </a:p>
        <a:p>
          <a:pPr algn="l"/>
          <a:r>
            <a:rPr lang="es-CO" noProof="0" dirty="0" smtClean="0"/>
            <a:t>Mayores ingresos por impuestos</a:t>
          </a:r>
        </a:p>
      </dgm:t>
    </dgm:pt>
    <dgm:pt modelId="{6C0C97EE-39EA-4CDB-B0F4-1B37244B891E}" type="parTrans" cxnId="{4F4DEB91-E1DB-49D2-A7FA-ACD4FA25B98E}">
      <dgm:prSet/>
      <dgm:spPr/>
      <dgm:t>
        <a:bodyPr/>
        <a:lstStyle/>
        <a:p>
          <a:pPr algn="ctr"/>
          <a:endParaRPr lang="es-CO" noProof="0"/>
        </a:p>
      </dgm:t>
    </dgm:pt>
    <dgm:pt modelId="{5E4B5022-0F5F-4A95-979D-B18AF9357A02}" type="sibTrans" cxnId="{4F4DEB91-E1DB-49D2-A7FA-ACD4FA25B98E}">
      <dgm:prSet/>
      <dgm:spPr/>
      <dgm:t>
        <a:bodyPr/>
        <a:lstStyle/>
        <a:p>
          <a:pPr algn="ctr"/>
          <a:endParaRPr lang="es-CO" noProof="0"/>
        </a:p>
      </dgm:t>
    </dgm:pt>
    <dgm:pt modelId="{3715AED7-2CAC-4ABD-B8B0-A4F09C1BA5C6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s-CO" noProof="0" dirty="0" smtClean="0"/>
            <a:t>Oaxaca – </a:t>
          </a:r>
          <a:r>
            <a:rPr lang="es-CO" noProof="0" dirty="0" err="1" smtClean="0"/>
            <a:t>Mexico</a:t>
          </a:r>
          <a:endParaRPr lang="es-CO" noProof="0" dirty="0"/>
        </a:p>
      </dgm:t>
    </dgm:pt>
    <dgm:pt modelId="{4951EC15-F975-43B4-9F32-0B03588AEAD8}" type="parTrans" cxnId="{1D3306EA-C84F-4FF3-9D37-F68351346F58}">
      <dgm:prSet/>
      <dgm:spPr/>
      <dgm:t>
        <a:bodyPr/>
        <a:lstStyle/>
        <a:p>
          <a:pPr algn="ctr"/>
          <a:endParaRPr lang="es-CO" noProof="0"/>
        </a:p>
      </dgm:t>
    </dgm:pt>
    <dgm:pt modelId="{78B52C37-2D96-49F1-B9FF-B0E5D7549A1C}" type="sibTrans" cxnId="{1D3306EA-C84F-4FF3-9D37-F68351346F58}">
      <dgm:prSet/>
      <dgm:spPr/>
      <dgm:t>
        <a:bodyPr/>
        <a:lstStyle/>
        <a:p>
          <a:pPr algn="ctr"/>
          <a:endParaRPr lang="es-CO" noProof="0"/>
        </a:p>
      </dgm:t>
    </dgm:pt>
    <dgm:pt modelId="{CC2549AF-0689-4B7C-B55B-B7C4D6DCADF9}">
      <dgm:prSet phldrT="[Texto]"/>
      <dgm:spPr/>
      <dgm:t>
        <a:bodyPr/>
        <a:lstStyle/>
        <a:p>
          <a:pPr algn="l"/>
          <a:r>
            <a:rPr lang="es-CO" noProof="0" dirty="0" smtClean="0"/>
            <a:t>Establecimiento de Procesos </a:t>
          </a:r>
          <a:r>
            <a:rPr lang="es-CO" noProof="0" dirty="0" smtClean="0"/>
            <a:t>de </a:t>
          </a:r>
          <a:r>
            <a:rPr lang="es-CO" noProof="0" dirty="0" smtClean="0"/>
            <a:t>Planeación </a:t>
          </a:r>
          <a:r>
            <a:rPr lang="es-CO" noProof="0" dirty="0" smtClean="0"/>
            <a:t>para mejorar la toma de decisiones</a:t>
          </a:r>
        </a:p>
        <a:p>
          <a:pPr algn="l"/>
          <a:r>
            <a:rPr lang="es-CO" noProof="0" dirty="0" smtClean="0"/>
            <a:t>Mejora en la gestión financiera mejora controles y reduce irregularidades</a:t>
          </a:r>
          <a:endParaRPr lang="es-CO" noProof="0" dirty="0"/>
        </a:p>
      </dgm:t>
    </dgm:pt>
    <dgm:pt modelId="{87DF7514-DCB6-4F34-9C85-20722F31A1BD}" type="parTrans" cxnId="{0EDF036E-2AC5-40E4-A84D-A7402DDA17C5}">
      <dgm:prSet/>
      <dgm:spPr/>
      <dgm:t>
        <a:bodyPr/>
        <a:lstStyle/>
        <a:p>
          <a:pPr algn="ctr"/>
          <a:endParaRPr lang="es-CO" noProof="0"/>
        </a:p>
      </dgm:t>
    </dgm:pt>
    <dgm:pt modelId="{60F8A286-00D3-4276-A515-10D379FFF999}" type="sibTrans" cxnId="{0EDF036E-2AC5-40E4-A84D-A7402DDA17C5}">
      <dgm:prSet/>
      <dgm:spPr/>
      <dgm:t>
        <a:bodyPr/>
        <a:lstStyle/>
        <a:p>
          <a:pPr algn="ctr"/>
          <a:endParaRPr lang="es-CO" noProof="0"/>
        </a:p>
      </dgm:t>
    </dgm:pt>
    <dgm:pt modelId="{C815FC1F-EBE8-4946-B948-936BC6355752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s-CO" noProof="0" dirty="0" smtClean="0"/>
            <a:t>Mendoza –</a:t>
          </a:r>
        </a:p>
        <a:p>
          <a:pPr algn="ctr"/>
          <a:r>
            <a:rPr lang="es-CO" noProof="0" dirty="0" smtClean="0"/>
            <a:t>Argentina</a:t>
          </a:r>
          <a:endParaRPr lang="es-CO" noProof="0" dirty="0"/>
        </a:p>
      </dgm:t>
    </dgm:pt>
    <dgm:pt modelId="{7CC81663-99BB-4B71-AD57-B4615C46FA9F}" type="parTrans" cxnId="{93BD3082-63D9-4A80-B0C4-D04BC0E6FB8C}">
      <dgm:prSet/>
      <dgm:spPr/>
      <dgm:t>
        <a:bodyPr/>
        <a:lstStyle/>
        <a:p>
          <a:pPr algn="ctr"/>
          <a:endParaRPr lang="es-CO" noProof="0"/>
        </a:p>
      </dgm:t>
    </dgm:pt>
    <dgm:pt modelId="{E89EECFE-AADC-432B-9516-9E284B63D5E1}" type="sibTrans" cxnId="{93BD3082-63D9-4A80-B0C4-D04BC0E6FB8C}">
      <dgm:prSet/>
      <dgm:spPr/>
      <dgm:t>
        <a:bodyPr/>
        <a:lstStyle/>
        <a:p>
          <a:pPr algn="ctr"/>
          <a:endParaRPr lang="es-CO" noProof="0"/>
        </a:p>
      </dgm:t>
    </dgm:pt>
    <dgm:pt modelId="{AD196606-3BDE-4654-92E2-B539C232C4E4}">
      <dgm:prSet phldrT="[Texto]" custT="1"/>
      <dgm:spPr/>
      <dgm:t>
        <a:bodyPr/>
        <a:lstStyle/>
        <a:p>
          <a:pPr algn="l"/>
          <a:r>
            <a:rPr lang="es-CO" sz="1400" noProof="0" dirty="0" smtClean="0"/>
            <a:t>Mejora de la Planeación y Seguimiento para cumplir Objetivos Prioritarios del Gobierno</a:t>
          </a:r>
        </a:p>
        <a:p>
          <a:pPr algn="l"/>
          <a:r>
            <a:rPr lang="es-CO" sz="1400" noProof="0" dirty="0" smtClean="0"/>
            <a:t>Incremento de Ingresos / Mejora de servicios</a:t>
          </a:r>
          <a:endParaRPr lang="es-CO" sz="900" noProof="0" dirty="0"/>
        </a:p>
      </dgm:t>
    </dgm:pt>
    <dgm:pt modelId="{E9243E28-E0E0-4B45-9562-BDEA369670E9}" type="parTrans" cxnId="{BF55AEBE-3C62-4F2C-9670-D5F957371E27}">
      <dgm:prSet/>
      <dgm:spPr/>
      <dgm:t>
        <a:bodyPr/>
        <a:lstStyle/>
        <a:p>
          <a:pPr algn="ctr"/>
          <a:endParaRPr lang="es-CO" noProof="0"/>
        </a:p>
      </dgm:t>
    </dgm:pt>
    <dgm:pt modelId="{2C4D060E-BD6C-44E0-AF02-1628572E5FFB}" type="sibTrans" cxnId="{BF55AEBE-3C62-4F2C-9670-D5F957371E27}">
      <dgm:prSet/>
      <dgm:spPr/>
      <dgm:t>
        <a:bodyPr/>
        <a:lstStyle/>
        <a:p>
          <a:pPr algn="ctr"/>
          <a:endParaRPr lang="es-CO" noProof="0"/>
        </a:p>
      </dgm:t>
    </dgm:pt>
    <dgm:pt modelId="{B65A4A75-148C-456C-A069-C381031500E9}" type="pres">
      <dgm:prSet presAssocID="{10FA7190-C71E-47DB-B8C4-8994907DF195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C309F9A0-92CF-4C93-AB79-6909D412B66A}" type="pres">
      <dgm:prSet presAssocID="{1D44F663-A3E7-4ADC-B5AF-130EF190E203}" presName="composite" presStyleCnt="0"/>
      <dgm:spPr/>
    </dgm:pt>
    <dgm:pt modelId="{99000661-03A7-4B73-8490-561644D36F5A}" type="pres">
      <dgm:prSet presAssocID="{1D44F663-A3E7-4ADC-B5AF-130EF190E203}" presName="FirstChild" presStyleLbl="revTx" presStyleIdx="0" presStyleCnt="4" custScaleX="91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5FCD1C-859B-4905-B9E1-C0396D418207}" type="pres">
      <dgm:prSet presAssocID="{1D44F663-A3E7-4ADC-B5AF-130EF190E203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AAAC9DF-5BE1-47B9-AC08-747EEAF7D846}" type="pres">
      <dgm:prSet presAssocID="{1D44F663-A3E7-4ADC-B5AF-130EF190E203}" presName="Accent" presStyleLbl="parChTrans1D1" presStyleIdx="0" presStyleCnt="4"/>
      <dgm:spPr/>
    </dgm:pt>
    <dgm:pt modelId="{0F25CEFD-4621-4559-BA5E-F174D6D70A58}" type="pres">
      <dgm:prSet presAssocID="{23BB2C52-AA16-48F1-890F-52B5D247F416}" presName="sibTrans" presStyleCnt="0"/>
      <dgm:spPr/>
    </dgm:pt>
    <dgm:pt modelId="{D11CEE14-73B9-4B86-A425-A0AE376D733F}" type="pres">
      <dgm:prSet presAssocID="{4B32153C-5F85-4764-BB36-FA4812A077FD}" presName="composite" presStyleCnt="0"/>
      <dgm:spPr/>
    </dgm:pt>
    <dgm:pt modelId="{641643EA-3D94-4331-A3C9-A6A7177BD45E}" type="pres">
      <dgm:prSet presAssocID="{4B32153C-5F85-4764-BB36-FA4812A077FD}" presName="FirstChild" presStyleLbl="revTx" presStyleIdx="1" presStyleCnt="4" custScaleX="91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BFFDAD-F920-4316-BBA6-A65DB1B87C6D}" type="pres">
      <dgm:prSet presAssocID="{4B32153C-5F85-4764-BB36-FA4812A077FD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650B2F-7BAA-4BC4-8211-780B33B7CE81}" type="pres">
      <dgm:prSet presAssocID="{4B32153C-5F85-4764-BB36-FA4812A077FD}" presName="Accent" presStyleLbl="parChTrans1D1" presStyleIdx="1" presStyleCnt="4"/>
      <dgm:spPr/>
    </dgm:pt>
    <dgm:pt modelId="{B672AD01-CFE5-4054-B4E7-0CC56136A3C3}" type="pres">
      <dgm:prSet presAssocID="{DC986875-0967-45B4-BD97-D1B0F2BAB2F4}" presName="sibTrans" presStyleCnt="0"/>
      <dgm:spPr/>
    </dgm:pt>
    <dgm:pt modelId="{6C53B09D-E898-4E46-8B23-1B651F9EFA5B}" type="pres">
      <dgm:prSet presAssocID="{3715AED7-2CAC-4ABD-B8B0-A4F09C1BA5C6}" presName="composite" presStyleCnt="0"/>
      <dgm:spPr/>
    </dgm:pt>
    <dgm:pt modelId="{C4CE4B08-B994-424B-BE39-9693742FBD1B}" type="pres">
      <dgm:prSet presAssocID="{3715AED7-2CAC-4ABD-B8B0-A4F09C1BA5C6}" presName="FirstChild" presStyleLbl="revTx" presStyleIdx="2" presStyleCnt="4" custScaleX="89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B7614B-A0F6-4944-8BC7-33E04FB40629}" type="pres">
      <dgm:prSet presAssocID="{3715AED7-2CAC-4ABD-B8B0-A4F09C1BA5C6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3A3E56-8338-4198-BE3F-1DEC7B6F5C6C}" type="pres">
      <dgm:prSet presAssocID="{3715AED7-2CAC-4ABD-B8B0-A4F09C1BA5C6}" presName="Accent" presStyleLbl="parChTrans1D1" presStyleIdx="2" presStyleCnt="4"/>
      <dgm:spPr/>
    </dgm:pt>
    <dgm:pt modelId="{F7A79458-968E-414E-827C-84071D20462C}" type="pres">
      <dgm:prSet presAssocID="{78B52C37-2D96-49F1-B9FF-B0E5D7549A1C}" presName="sibTrans" presStyleCnt="0"/>
      <dgm:spPr/>
    </dgm:pt>
    <dgm:pt modelId="{9EEA0A52-DFD7-4AC6-9F0D-586844C90684}" type="pres">
      <dgm:prSet presAssocID="{C815FC1F-EBE8-4946-B948-936BC6355752}" presName="composite" presStyleCnt="0"/>
      <dgm:spPr/>
    </dgm:pt>
    <dgm:pt modelId="{8792A7F2-700A-483E-87A0-E55BD0F71FB4}" type="pres">
      <dgm:prSet presAssocID="{C815FC1F-EBE8-4946-B948-936BC6355752}" presName="FirstChild" presStyleLbl="revTx" presStyleIdx="3" presStyleCnt="4" custScaleX="89189" custLinFactNeighborX="491" custLinFactNeighborY="32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F3CA43-2A90-44F3-946F-DC0E643C24EC}" type="pres">
      <dgm:prSet presAssocID="{C815FC1F-EBE8-4946-B948-936BC6355752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7E1522-922F-4E2F-9476-AA3C69582619}" type="pres">
      <dgm:prSet presAssocID="{C815FC1F-EBE8-4946-B948-936BC6355752}" presName="Accent" presStyleLbl="parChTrans1D1" presStyleIdx="3" presStyleCnt="4"/>
      <dgm:spPr/>
    </dgm:pt>
  </dgm:ptLst>
  <dgm:cxnLst>
    <dgm:cxn modelId="{595AF648-BDED-43D2-BC5E-0873A1F0295F}" type="presOf" srcId="{3715AED7-2CAC-4ABD-B8B0-A4F09C1BA5C6}" destId="{BCB7614B-A0F6-4944-8BC7-33E04FB40629}" srcOrd="0" destOrd="0" presId="urn:microsoft.com/office/officeart/2011/layout/TabList"/>
    <dgm:cxn modelId="{2BEC40CF-97CF-4273-8CF0-C24F57CBDE29}" type="presOf" srcId="{F5DA77D0-C968-4F05-8569-B228395F46DF}" destId="{99000661-03A7-4B73-8490-561644D36F5A}" srcOrd="0" destOrd="0" presId="urn:microsoft.com/office/officeart/2011/layout/TabList"/>
    <dgm:cxn modelId="{8F4EC484-17E8-4E33-9A2D-D1AE9E88978C}" srcId="{10FA7190-C71E-47DB-B8C4-8994907DF195}" destId="{1D44F663-A3E7-4ADC-B5AF-130EF190E203}" srcOrd="0" destOrd="0" parTransId="{7F6F2B69-AEC3-4B10-8A39-7EEB9F9D244A}" sibTransId="{23BB2C52-AA16-48F1-890F-52B5D247F416}"/>
    <dgm:cxn modelId="{93BD3082-63D9-4A80-B0C4-D04BC0E6FB8C}" srcId="{10FA7190-C71E-47DB-B8C4-8994907DF195}" destId="{C815FC1F-EBE8-4946-B948-936BC6355752}" srcOrd="3" destOrd="0" parTransId="{7CC81663-99BB-4B71-AD57-B4615C46FA9F}" sibTransId="{E89EECFE-AADC-432B-9516-9E284B63D5E1}"/>
    <dgm:cxn modelId="{EF5BA030-784D-4D60-ABA8-10C69BC20616}" type="presOf" srcId="{CC2549AF-0689-4B7C-B55B-B7C4D6DCADF9}" destId="{C4CE4B08-B994-424B-BE39-9693742FBD1B}" srcOrd="0" destOrd="0" presId="urn:microsoft.com/office/officeart/2011/layout/TabList"/>
    <dgm:cxn modelId="{4F4DEB91-E1DB-49D2-A7FA-ACD4FA25B98E}" srcId="{4B32153C-5F85-4764-BB36-FA4812A077FD}" destId="{581E5EF0-C2CC-49B1-96F5-3D9E9AD58C62}" srcOrd="0" destOrd="0" parTransId="{6C0C97EE-39EA-4CDB-B0F4-1B37244B891E}" sibTransId="{5E4B5022-0F5F-4A95-979D-B18AF9357A02}"/>
    <dgm:cxn modelId="{B22B30E7-E7B1-4018-9313-D3A6632CCC29}" srcId="{10FA7190-C71E-47DB-B8C4-8994907DF195}" destId="{4B32153C-5F85-4764-BB36-FA4812A077FD}" srcOrd="1" destOrd="0" parTransId="{EE91F526-276B-40C4-A7E6-40F8BC922617}" sibTransId="{DC986875-0967-45B4-BD97-D1B0F2BAB2F4}"/>
    <dgm:cxn modelId="{7FE3B0E4-5BD5-49B0-8F3E-00EF3834649D}" type="presOf" srcId="{4B32153C-5F85-4764-BB36-FA4812A077FD}" destId="{5EBFFDAD-F920-4316-BBA6-A65DB1B87C6D}" srcOrd="0" destOrd="0" presId="urn:microsoft.com/office/officeart/2011/layout/TabList"/>
    <dgm:cxn modelId="{771F478A-ECDB-4A23-818D-C37CBB48DDAC}" type="presOf" srcId="{1D44F663-A3E7-4ADC-B5AF-130EF190E203}" destId="{795FCD1C-859B-4905-B9E1-C0396D418207}" srcOrd="0" destOrd="0" presId="urn:microsoft.com/office/officeart/2011/layout/TabList"/>
    <dgm:cxn modelId="{F0A74312-1C1D-4725-A50D-A9005EA48512}" type="presOf" srcId="{581E5EF0-C2CC-49B1-96F5-3D9E9AD58C62}" destId="{641643EA-3D94-4331-A3C9-A6A7177BD45E}" srcOrd="0" destOrd="0" presId="urn:microsoft.com/office/officeart/2011/layout/TabList"/>
    <dgm:cxn modelId="{0EDF036E-2AC5-40E4-A84D-A7402DDA17C5}" srcId="{3715AED7-2CAC-4ABD-B8B0-A4F09C1BA5C6}" destId="{CC2549AF-0689-4B7C-B55B-B7C4D6DCADF9}" srcOrd="0" destOrd="0" parTransId="{87DF7514-DCB6-4F34-9C85-20722F31A1BD}" sibTransId="{60F8A286-00D3-4276-A515-10D379FFF999}"/>
    <dgm:cxn modelId="{1D3306EA-C84F-4FF3-9D37-F68351346F58}" srcId="{10FA7190-C71E-47DB-B8C4-8994907DF195}" destId="{3715AED7-2CAC-4ABD-B8B0-A4F09C1BA5C6}" srcOrd="2" destOrd="0" parTransId="{4951EC15-F975-43B4-9F32-0B03588AEAD8}" sibTransId="{78B52C37-2D96-49F1-B9FF-B0E5D7549A1C}"/>
    <dgm:cxn modelId="{BF55AEBE-3C62-4F2C-9670-D5F957371E27}" srcId="{C815FC1F-EBE8-4946-B948-936BC6355752}" destId="{AD196606-3BDE-4654-92E2-B539C232C4E4}" srcOrd="0" destOrd="0" parTransId="{E9243E28-E0E0-4B45-9562-BDEA369670E9}" sibTransId="{2C4D060E-BD6C-44E0-AF02-1628572E5FFB}"/>
    <dgm:cxn modelId="{93D4EA8D-1369-42A1-96B0-1D40F3B1BB1A}" type="presOf" srcId="{C815FC1F-EBE8-4946-B948-936BC6355752}" destId="{33F3CA43-2A90-44F3-946F-DC0E643C24EC}" srcOrd="0" destOrd="0" presId="urn:microsoft.com/office/officeart/2011/layout/TabList"/>
    <dgm:cxn modelId="{4BA8A2B5-43D3-4D3B-B5AB-A59C920360C2}" type="presOf" srcId="{10FA7190-C71E-47DB-B8C4-8994907DF195}" destId="{B65A4A75-148C-456C-A069-C381031500E9}" srcOrd="0" destOrd="0" presId="urn:microsoft.com/office/officeart/2011/layout/TabList"/>
    <dgm:cxn modelId="{F3955552-F5D6-42D7-B398-94DD506C6955}" srcId="{1D44F663-A3E7-4ADC-B5AF-130EF190E203}" destId="{F5DA77D0-C968-4F05-8569-B228395F46DF}" srcOrd="0" destOrd="0" parTransId="{5623DF82-F5FF-4A4A-BD58-77B7EA4B4A1E}" sibTransId="{587841C1-E500-4612-AF30-083F975244D7}"/>
    <dgm:cxn modelId="{DA220D73-BDEF-4DC9-B454-DA5BBF914A22}" type="presOf" srcId="{AD196606-3BDE-4654-92E2-B539C232C4E4}" destId="{8792A7F2-700A-483E-87A0-E55BD0F71FB4}" srcOrd="0" destOrd="0" presId="urn:microsoft.com/office/officeart/2011/layout/TabList"/>
    <dgm:cxn modelId="{E8AD410C-CF8D-4C24-855B-B2ED841ED176}" type="presParOf" srcId="{B65A4A75-148C-456C-A069-C381031500E9}" destId="{C309F9A0-92CF-4C93-AB79-6909D412B66A}" srcOrd="0" destOrd="0" presId="urn:microsoft.com/office/officeart/2011/layout/TabList"/>
    <dgm:cxn modelId="{67752444-5245-40DF-BFBB-BEA6958EB3F5}" type="presParOf" srcId="{C309F9A0-92CF-4C93-AB79-6909D412B66A}" destId="{99000661-03A7-4B73-8490-561644D36F5A}" srcOrd="0" destOrd="0" presId="urn:microsoft.com/office/officeart/2011/layout/TabList"/>
    <dgm:cxn modelId="{1B575F22-F515-42E0-A4FB-04728964BDC3}" type="presParOf" srcId="{C309F9A0-92CF-4C93-AB79-6909D412B66A}" destId="{795FCD1C-859B-4905-B9E1-C0396D418207}" srcOrd="1" destOrd="0" presId="urn:microsoft.com/office/officeart/2011/layout/TabList"/>
    <dgm:cxn modelId="{AE1B3EC5-0A5F-40D7-8F2C-29D94FB53C9E}" type="presParOf" srcId="{C309F9A0-92CF-4C93-AB79-6909D412B66A}" destId="{8AAAC9DF-5BE1-47B9-AC08-747EEAF7D846}" srcOrd="2" destOrd="0" presId="urn:microsoft.com/office/officeart/2011/layout/TabList"/>
    <dgm:cxn modelId="{2CB4AB0F-19F0-4872-98D4-7C0444D96591}" type="presParOf" srcId="{B65A4A75-148C-456C-A069-C381031500E9}" destId="{0F25CEFD-4621-4559-BA5E-F174D6D70A58}" srcOrd="1" destOrd="0" presId="urn:microsoft.com/office/officeart/2011/layout/TabList"/>
    <dgm:cxn modelId="{0842F793-40D1-4C4D-9A59-FAFAB66458FA}" type="presParOf" srcId="{B65A4A75-148C-456C-A069-C381031500E9}" destId="{D11CEE14-73B9-4B86-A425-A0AE376D733F}" srcOrd="2" destOrd="0" presId="urn:microsoft.com/office/officeart/2011/layout/TabList"/>
    <dgm:cxn modelId="{1BAF8CA7-13E2-41AB-A89E-1BBF84B913BB}" type="presParOf" srcId="{D11CEE14-73B9-4B86-A425-A0AE376D733F}" destId="{641643EA-3D94-4331-A3C9-A6A7177BD45E}" srcOrd="0" destOrd="0" presId="urn:microsoft.com/office/officeart/2011/layout/TabList"/>
    <dgm:cxn modelId="{130DED45-6230-4D60-81BC-38ED5056B07F}" type="presParOf" srcId="{D11CEE14-73B9-4B86-A425-A0AE376D733F}" destId="{5EBFFDAD-F920-4316-BBA6-A65DB1B87C6D}" srcOrd="1" destOrd="0" presId="urn:microsoft.com/office/officeart/2011/layout/TabList"/>
    <dgm:cxn modelId="{D0E1FD68-1EFF-498E-A927-8A00CDC67CB1}" type="presParOf" srcId="{D11CEE14-73B9-4B86-A425-A0AE376D733F}" destId="{50650B2F-7BAA-4BC4-8211-780B33B7CE81}" srcOrd="2" destOrd="0" presId="urn:microsoft.com/office/officeart/2011/layout/TabList"/>
    <dgm:cxn modelId="{D3D7C30D-4E94-40F3-9BF1-3E74DF00D708}" type="presParOf" srcId="{B65A4A75-148C-456C-A069-C381031500E9}" destId="{B672AD01-CFE5-4054-B4E7-0CC56136A3C3}" srcOrd="3" destOrd="0" presId="urn:microsoft.com/office/officeart/2011/layout/TabList"/>
    <dgm:cxn modelId="{1A075209-5F21-4235-A3A9-FB413BF5B16D}" type="presParOf" srcId="{B65A4A75-148C-456C-A069-C381031500E9}" destId="{6C53B09D-E898-4E46-8B23-1B651F9EFA5B}" srcOrd="4" destOrd="0" presId="urn:microsoft.com/office/officeart/2011/layout/TabList"/>
    <dgm:cxn modelId="{9EB53F14-30BD-4A01-BA38-3851DB3F7495}" type="presParOf" srcId="{6C53B09D-E898-4E46-8B23-1B651F9EFA5B}" destId="{C4CE4B08-B994-424B-BE39-9693742FBD1B}" srcOrd="0" destOrd="0" presId="urn:microsoft.com/office/officeart/2011/layout/TabList"/>
    <dgm:cxn modelId="{FAA7FE93-A1DB-4278-8754-F118B6EC8010}" type="presParOf" srcId="{6C53B09D-E898-4E46-8B23-1B651F9EFA5B}" destId="{BCB7614B-A0F6-4944-8BC7-33E04FB40629}" srcOrd="1" destOrd="0" presId="urn:microsoft.com/office/officeart/2011/layout/TabList"/>
    <dgm:cxn modelId="{AB0CAF74-F632-4FB7-8944-4B677321137E}" type="presParOf" srcId="{6C53B09D-E898-4E46-8B23-1B651F9EFA5B}" destId="{633A3E56-8338-4198-BE3F-1DEC7B6F5C6C}" srcOrd="2" destOrd="0" presId="urn:microsoft.com/office/officeart/2011/layout/TabList"/>
    <dgm:cxn modelId="{AFAC7CEA-4D93-4477-9FBC-10D20D4DA157}" type="presParOf" srcId="{B65A4A75-148C-456C-A069-C381031500E9}" destId="{F7A79458-968E-414E-827C-84071D20462C}" srcOrd="5" destOrd="0" presId="urn:microsoft.com/office/officeart/2011/layout/TabList"/>
    <dgm:cxn modelId="{0A65885D-5194-42E9-B7C5-73BE5AF27B72}" type="presParOf" srcId="{B65A4A75-148C-456C-A069-C381031500E9}" destId="{9EEA0A52-DFD7-4AC6-9F0D-586844C90684}" srcOrd="6" destOrd="0" presId="urn:microsoft.com/office/officeart/2011/layout/TabList"/>
    <dgm:cxn modelId="{C30D9F86-6D95-45D8-8BA9-81B1A04DB9B8}" type="presParOf" srcId="{9EEA0A52-DFD7-4AC6-9F0D-586844C90684}" destId="{8792A7F2-700A-483E-87A0-E55BD0F71FB4}" srcOrd="0" destOrd="0" presId="urn:microsoft.com/office/officeart/2011/layout/TabList"/>
    <dgm:cxn modelId="{E9D33CE8-1278-46D2-8E77-0EE943A081A9}" type="presParOf" srcId="{9EEA0A52-DFD7-4AC6-9F0D-586844C90684}" destId="{33F3CA43-2A90-44F3-946F-DC0E643C24EC}" srcOrd="1" destOrd="0" presId="urn:microsoft.com/office/officeart/2011/layout/TabList"/>
    <dgm:cxn modelId="{D7C68014-74D3-472A-BD28-C8F38E8B8861}" type="presParOf" srcId="{9EEA0A52-DFD7-4AC6-9F0D-586844C90684}" destId="{EC7E1522-922F-4E2F-9476-AA3C69582619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3A95BD-31B6-4C29-BEAE-62873A2667F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A16D86-3556-4EFC-8EB8-6BF2C965056B}">
      <dgm:prSet phldrT="[Texto]"/>
      <dgm:spPr/>
      <dgm:t>
        <a:bodyPr/>
        <a:lstStyle/>
        <a:p>
          <a:r>
            <a:rPr lang="en-US" dirty="0" smtClean="0"/>
            <a:t>RAAP</a:t>
          </a:r>
          <a:endParaRPr lang="en-US" dirty="0"/>
        </a:p>
      </dgm:t>
    </dgm:pt>
    <dgm:pt modelId="{3514FCC9-94C7-43C3-AD68-AEBDF1E19120}" type="parTrans" cxnId="{9107E656-F33B-4410-A229-A096296827E6}">
      <dgm:prSet/>
      <dgm:spPr/>
      <dgm:t>
        <a:bodyPr/>
        <a:lstStyle/>
        <a:p>
          <a:endParaRPr lang="en-US"/>
        </a:p>
      </dgm:t>
    </dgm:pt>
    <dgm:pt modelId="{FBA3A25D-3692-44FE-AC64-582EE7B29CB4}" type="sibTrans" cxnId="{9107E656-F33B-4410-A229-A096296827E6}">
      <dgm:prSet/>
      <dgm:spPr/>
      <dgm:t>
        <a:bodyPr/>
        <a:lstStyle/>
        <a:p>
          <a:endParaRPr lang="en-US"/>
        </a:p>
      </dgm:t>
    </dgm:pt>
    <dgm:pt modelId="{0FCB5913-8FE9-49CB-91F8-9BB80AB89EF3}">
      <dgm:prSet phldrT="[Texto]" custT="1"/>
      <dgm:spPr/>
      <dgm:t>
        <a:bodyPr/>
        <a:lstStyle/>
        <a:p>
          <a:r>
            <a:rPr lang="es-PE" sz="2400" noProof="0" dirty="0" smtClean="0"/>
            <a:t>Ofrece un plan de acciones para mejorar los procesos necesarios para producir resultados y servicios</a:t>
          </a:r>
        </a:p>
      </dgm:t>
    </dgm:pt>
    <dgm:pt modelId="{19B07C81-3AAC-42CF-9232-328032824C20}" type="parTrans" cxnId="{397BEC6F-ED12-49E5-8010-4A2B78B4461D}">
      <dgm:prSet/>
      <dgm:spPr/>
      <dgm:t>
        <a:bodyPr/>
        <a:lstStyle/>
        <a:p>
          <a:endParaRPr lang="en-US"/>
        </a:p>
      </dgm:t>
    </dgm:pt>
    <dgm:pt modelId="{006533BF-E327-4DAD-AA5D-479C96DCAAD6}" type="sibTrans" cxnId="{397BEC6F-ED12-49E5-8010-4A2B78B4461D}">
      <dgm:prSet/>
      <dgm:spPr/>
      <dgm:t>
        <a:bodyPr/>
        <a:lstStyle/>
        <a:p>
          <a:endParaRPr lang="en-US"/>
        </a:p>
      </dgm:t>
    </dgm:pt>
    <dgm:pt modelId="{9CFF22FA-FE02-4977-867B-EA54E91971DD}">
      <dgm:prSet phldrT="[Texto]" custT="1"/>
      <dgm:spPr/>
      <dgm:t>
        <a:bodyPr/>
        <a:lstStyle/>
        <a:p>
          <a:r>
            <a:rPr lang="es-PE" sz="2400" noProof="0" dirty="0" smtClean="0"/>
            <a:t>Las medidas dependen sólo del gobierno sub-nacional se implementan en plazos cortos</a:t>
          </a:r>
          <a:r>
            <a:rPr lang="en-US" sz="2400" dirty="0" smtClean="0"/>
            <a:t> y </a:t>
          </a:r>
          <a:r>
            <a:rPr lang="es-PE" sz="2400" noProof="0" dirty="0" smtClean="0"/>
            <a:t>producen resultados inmediatos</a:t>
          </a:r>
          <a:endParaRPr lang="es-PE" sz="2400" noProof="0" dirty="0"/>
        </a:p>
      </dgm:t>
    </dgm:pt>
    <dgm:pt modelId="{5C656FBF-7FD0-4DFE-92C4-26E6454E79F7}" type="parTrans" cxnId="{26457F58-98F6-40E3-A773-0EF4A4530273}">
      <dgm:prSet/>
      <dgm:spPr/>
      <dgm:t>
        <a:bodyPr/>
        <a:lstStyle/>
        <a:p>
          <a:endParaRPr lang="en-US"/>
        </a:p>
      </dgm:t>
    </dgm:pt>
    <dgm:pt modelId="{7709F824-F571-4D1E-8D02-91EAE93943D4}" type="sibTrans" cxnId="{26457F58-98F6-40E3-A773-0EF4A4530273}">
      <dgm:prSet/>
      <dgm:spPr/>
      <dgm:t>
        <a:bodyPr/>
        <a:lstStyle/>
        <a:p>
          <a:endParaRPr lang="en-US"/>
        </a:p>
      </dgm:t>
    </dgm:pt>
    <dgm:pt modelId="{C659CCC4-28CB-4CEB-83FB-0839E311FCAD}">
      <dgm:prSet phldrT="[Texto]" custT="1"/>
      <dgm:spPr/>
      <dgm:t>
        <a:bodyPr/>
        <a:lstStyle/>
        <a:p>
          <a:endParaRPr lang="en-US" sz="3200" dirty="0" smtClean="0"/>
        </a:p>
      </dgm:t>
    </dgm:pt>
    <dgm:pt modelId="{E98CC455-A86D-4D5D-929C-F6BF53B5D614}" type="parTrans" cxnId="{58D0D558-9E86-4A14-A06A-69533239C469}">
      <dgm:prSet/>
      <dgm:spPr/>
      <dgm:t>
        <a:bodyPr/>
        <a:lstStyle/>
        <a:p>
          <a:endParaRPr lang="en-US"/>
        </a:p>
      </dgm:t>
    </dgm:pt>
    <dgm:pt modelId="{94C6B606-DD13-47E6-ACF4-E9B42DB311B0}" type="sibTrans" cxnId="{58D0D558-9E86-4A14-A06A-69533239C469}">
      <dgm:prSet/>
      <dgm:spPr/>
      <dgm:t>
        <a:bodyPr/>
        <a:lstStyle/>
        <a:p>
          <a:endParaRPr lang="en-US"/>
        </a:p>
      </dgm:t>
    </dgm:pt>
    <dgm:pt modelId="{1A892D7C-6DEC-4BC8-A36E-E302CC89AB70}" type="pres">
      <dgm:prSet presAssocID="{2B3A95BD-31B6-4C29-BEAE-62873A2667F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2B4F1D28-9296-4376-AFA0-37B723532D53}" type="pres">
      <dgm:prSet presAssocID="{97A16D86-3556-4EFC-8EB8-6BF2C965056B}" presName="thickLine" presStyleLbl="alignNode1" presStyleIdx="0" presStyleCnt="1"/>
      <dgm:spPr/>
    </dgm:pt>
    <dgm:pt modelId="{D4B55357-E574-4793-889E-B78B324A3CFC}" type="pres">
      <dgm:prSet presAssocID="{97A16D86-3556-4EFC-8EB8-6BF2C965056B}" presName="horz1" presStyleCnt="0"/>
      <dgm:spPr/>
    </dgm:pt>
    <dgm:pt modelId="{6065E761-A4E3-4C30-9DF6-F1FF3C44185B}" type="pres">
      <dgm:prSet presAssocID="{97A16D86-3556-4EFC-8EB8-6BF2C965056B}" presName="tx1" presStyleLbl="revTx" presStyleIdx="0" presStyleCnt="4"/>
      <dgm:spPr/>
      <dgm:t>
        <a:bodyPr/>
        <a:lstStyle/>
        <a:p>
          <a:endParaRPr lang="es-CO"/>
        </a:p>
      </dgm:t>
    </dgm:pt>
    <dgm:pt modelId="{D1F545AE-B45A-4AB1-B169-7A50DE90CC5A}" type="pres">
      <dgm:prSet presAssocID="{97A16D86-3556-4EFC-8EB8-6BF2C965056B}" presName="vert1" presStyleCnt="0"/>
      <dgm:spPr/>
    </dgm:pt>
    <dgm:pt modelId="{8694E408-668D-416D-9DAD-82328D2BADCC}" type="pres">
      <dgm:prSet presAssocID="{0FCB5913-8FE9-49CB-91F8-9BB80AB89EF3}" presName="vertSpace2a" presStyleCnt="0"/>
      <dgm:spPr/>
    </dgm:pt>
    <dgm:pt modelId="{CEB6C0CF-13D6-48E5-87E6-7583FC214B24}" type="pres">
      <dgm:prSet presAssocID="{0FCB5913-8FE9-49CB-91F8-9BB80AB89EF3}" presName="horz2" presStyleCnt="0"/>
      <dgm:spPr/>
    </dgm:pt>
    <dgm:pt modelId="{BFB418D8-818F-442B-8C5E-D051EC4D06FE}" type="pres">
      <dgm:prSet presAssocID="{0FCB5913-8FE9-49CB-91F8-9BB80AB89EF3}" presName="horzSpace2" presStyleCnt="0"/>
      <dgm:spPr/>
    </dgm:pt>
    <dgm:pt modelId="{126C653F-15AE-4448-9356-12159888B29F}" type="pres">
      <dgm:prSet presAssocID="{0FCB5913-8FE9-49CB-91F8-9BB80AB89EF3}" presName="tx2" presStyleLbl="revTx" presStyleIdx="1" presStyleCnt="4" custScaleY="185203"/>
      <dgm:spPr/>
      <dgm:t>
        <a:bodyPr/>
        <a:lstStyle/>
        <a:p>
          <a:endParaRPr lang="es-CO"/>
        </a:p>
      </dgm:t>
    </dgm:pt>
    <dgm:pt modelId="{E5C93560-A99B-4462-9E5E-D7FC09F4F63D}" type="pres">
      <dgm:prSet presAssocID="{0FCB5913-8FE9-49CB-91F8-9BB80AB89EF3}" presName="vert2" presStyleCnt="0"/>
      <dgm:spPr/>
    </dgm:pt>
    <dgm:pt modelId="{873CFFFA-EC90-4AFD-BE68-F172AD4C09F5}" type="pres">
      <dgm:prSet presAssocID="{0FCB5913-8FE9-49CB-91F8-9BB80AB89EF3}" presName="thinLine2b" presStyleLbl="callout" presStyleIdx="0" presStyleCnt="3" custLinFactY="646511" custLinFactNeighborX="362" custLinFactNeighborY="700000"/>
      <dgm:spPr/>
    </dgm:pt>
    <dgm:pt modelId="{4A9DBA47-BEDD-4146-814B-21DCD2909F76}" type="pres">
      <dgm:prSet presAssocID="{0FCB5913-8FE9-49CB-91F8-9BB80AB89EF3}" presName="vertSpace2b" presStyleCnt="0"/>
      <dgm:spPr/>
    </dgm:pt>
    <dgm:pt modelId="{6B7E2604-5EB6-482F-B726-1342031FC833}" type="pres">
      <dgm:prSet presAssocID="{9CFF22FA-FE02-4977-867B-EA54E91971DD}" presName="horz2" presStyleCnt="0"/>
      <dgm:spPr/>
    </dgm:pt>
    <dgm:pt modelId="{C4D55E67-7816-4B67-9EC7-5CC65D8C4F78}" type="pres">
      <dgm:prSet presAssocID="{9CFF22FA-FE02-4977-867B-EA54E91971DD}" presName="horzSpace2" presStyleCnt="0"/>
      <dgm:spPr/>
    </dgm:pt>
    <dgm:pt modelId="{12EF79C3-6218-4DBA-BA86-E05C357A937D}" type="pres">
      <dgm:prSet presAssocID="{9CFF22FA-FE02-4977-867B-EA54E91971DD}" presName="tx2" presStyleLbl="revTx" presStyleIdx="2" presStyleCnt="4" custScaleY="253486" custLinFactNeighborX="-367" custLinFactNeighborY="82551"/>
      <dgm:spPr/>
      <dgm:t>
        <a:bodyPr/>
        <a:lstStyle/>
        <a:p>
          <a:endParaRPr lang="en-US"/>
        </a:p>
      </dgm:t>
    </dgm:pt>
    <dgm:pt modelId="{A2D25141-DD9B-4DE3-991E-EFE4A6DFBDE7}" type="pres">
      <dgm:prSet presAssocID="{9CFF22FA-FE02-4977-867B-EA54E91971DD}" presName="vert2" presStyleCnt="0"/>
      <dgm:spPr/>
    </dgm:pt>
    <dgm:pt modelId="{5E3F590D-DEAA-4722-A2F2-EF8537E9394D}" type="pres">
      <dgm:prSet presAssocID="{9CFF22FA-FE02-4977-867B-EA54E91971DD}" presName="thinLine2b" presStyleLbl="callout" presStyleIdx="1" presStyleCnt="3" custFlipVert="1" custSzY="45720" custScaleX="102621"/>
      <dgm:spPr/>
    </dgm:pt>
    <dgm:pt modelId="{4C923085-5896-4FB0-9F56-AE98C74D87D5}" type="pres">
      <dgm:prSet presAssocID="{9CFF22FA-FE02-4977-867B-EA54E91971DD}" presName="vertSpace2b" presStyleCnt="0"/>
      <dgm:spPr/>
    </dgm:pt>
    <dgm:pt modelId="{2B688933-1994-4F33-BBB8-215B63F1CA72}" type="pres">
      <dgm:prSet presAssocID="{C659CCC4-28CB-4CEB-83FB-0839E311FCAD}" presName="horz2" presStyleCnt="0"/>
      <dgm:spPr/>
    </dgm:pt>
    <dgm:pt modelId="{AF3D9E67-1E76-44CF-B1CE-BB91649EC768}" type="pres">
      <dgm:prSet presAssocID="{C659CCC4-28CB-4CEB-83FB-0839E311FCAD}" presName="horzSpace2" presStyleCnt="0"/>
      <dgm:spPr/>
    </dgm:pt>
    <dgm:pt modelId="{D52ACE99-540B-4BF8-A55C-226C52B8AA91}" type="pres">
      <dgm:prSet presAssocID="{C659CCC4-28CB-4CEB-83FB-0839E311FCAD}" presName="tx2" presStyleLbl="revTx" presStyleIdx="3" presStyleCnt="4"/>
      <dgm:spPr/>
      <dgm:t>
        <a:bodyPr/>
        <a:lstStyle/>
        <a:p>
          <a:endParaRPr lang="en-US"/>
        </a:p>
      </dgm:t>
    </dgm:pt>
    <dgm:pt modelId="{A2B5C1B1-FDD0-4716-8BB3-E56EB1ED46D2}" type="pres">
      <dgm:prSet presAssocID="{C659CCC4-28CB-4CEB-83FB-0839E311FCAD}" presName="vert2" presStyleCnt="0"/>
      <dgm:spPr/>
    </dgm:pt>
    <dgm:pt modelId="{2C050A15-863C-4945-A5A4-1848859EADB4}" type="pres">
      <dgm:prSet presAssocID="{C659CCC4-28CB-4CEB-83FB-0839E311FCAD}" presName="thinLine2b" presStyleLbl="callout" presStyleIdx="2" presStyleCnt="3"/>
      <dgm:spPr/>
    </dgm:pt>
    <dgm:pt modelId="{538FA986-B1C7-4502-9D6F-136C98B1F549}" type="pres">
      <dgm:prSet presAssocID="{C659CCC4-28CB-4CEB-83FB-0839E311FCAD}" presName="vertSpace2b" presStyleCnt="0"/>
      <dgm:spPr/>
    </dgm:pt>
  </dgm:ptLst>
  <dgm:cxnLst>
    <dgm:cxn modelId="{BAD2EA18-651A-44EF-83F1-8BEC3B215610}" type="presOf" srcId="{9CFF22FA-FE02-4977-867B-EA54E91971DD}" destId="{12EF79C3-6218-4DBA-BA86-E05C357A937D}" srcOrd="0" destOrd="0" presId="urn:microsoft.com/office/officeart/2008/layout/LinedList"/>
    <dgm:cxn modelId="{26457F58-98F6-40E3-A773-0EF4A4530273}" srcId="{97A16D86-3556-4EFC-8EB8-6BF2C965056B}" destId="{9CFF22FA-FE02-4977-867B-EA54E91971DD}" srcOrd="1" destOrd="0" parTransId="{5C656FBF-7FD0-4DFE-92C4-26E6454E79F7}" sibTransId="{7709F824-F571-4D1E-8D02-91EAE93943D4}"/>
    <dgm:cxn modelId="{397BEC6F-ED12-49E5-8010-4A2B78B4461D}" srcId="{97A16D86-3556-4EFC-8EB8-6BF2C965056B}" destId="{0FCB5913-8FE9-49CB-91F8-9BB80AB89EF3}" srcOrd="0" destOrd="0" parTransId="{19B07C81-3AAC-42CF-9232-328032824C20}" sibTransId="{006533BF-E327-4DAD-AA5D-479C96DCAAD6}"/>
    <dgm:cxn modelId="{DB18630E-DFE3-405A-97A6-54DF4E632AF1}" type="presOf" srcId="{2B3A95BD-31B6-4C29-BEAE-62873A2667F9}" destId="{1A892D7C-6DEC-4BC8-A36E-E302CC89AB70}" srcOrd="0" destOrd="0" presId="urn:microsoft.com/office/officeart/2008/layout/LinedList"/>
    <dgm:cxn modelId="{58D0D558-9E86-4A14-A06A-69533239C469}" srcId="{97A16D86-3556-4EFC-8EB8-6BF2C965056B}" destId="{C659CCC4-28CB-4CEB-83FB-0839E311FCAD}" srcOrd="2" destOrd="0" parTransId="{E98CC455-A86D-4D5D-929C-F6BF53B5D614}" sibTransId="{94C6B606-DD13-47E6-ACF4-E9B42DB311B0}"/>
    <dgm:cxn modelId="{89AD10D3-84F5-4C3C-96BC-9676A3B2FEC7}" type="presOf" srcId="{C659CCC4-28CB-4CEB-83FB-0839E311FCAD}" destId="{D52ACE99-540B-4BF8-A55C-226C52B8AA91}" srcOrd="0" destOrd="0" presId="urn:microsoft.com/office/officeart/2008/layout/LinedList"/>
    <dgm:cxn modelId="{9107E656-F33B-4410-A229-A096296827E6}" srcId="{2B3A95BD-31B6-4C29-BEAE-62873A2667F9}" destId="{97A16D86-3556-4EFC-8EB8-6BF2C965056B}" srcOrd="0" destOrd="0" parTransId="{3514FCC9-94C7-43C3-AD68-AEBDF1E19120}" sibTransId="{FBA3A25D-3692-44FE-AC64-582EE7B29CB4}"/>
    <dgm:cxn modelId="{346413B4-A566-4DB3-BCE3-FAC3D7D8C74C}" type="presOf" srcId="{0FCB5913-8FE9-49CB-91F8-9BB80AB89EF3}" destId="{126C653F-15AE-4448-9356-12159888B29F}" srcOrd="0" destOrd="0" presId="urn:microsoft.com/office/officeart/2008/layout/LinedList"/>
    <dgm:cxn modelId="{285A637A-D2F1-4B2D-8205-CCC0B6343668}" type="presOf" srcId="{97A16D86-3556-4EFC-8EB8-6BF2C965056B}" destId="{6065E761-A4E3-4C30-9DF6-F1FF3C44185B}" srcOrd="0" destOrd="0" presId="urn:microsoft.com/office/officeart/2008/layout/LinedList"/>
    <dgm:cxn modelId="{3AC29082-50F1-46C3-8687-DBFFE4FBC767}" type="presParOf" srcId="{1A892D7C-6DEC-4BC8-A36E-E302CC89AB70}" destId="{2B4F1D28-9296-4376-AFA0-37B723532D53}" srcOrd="0" destOrd="0" presId="urn:microsoft.com/office/officeart/2008/layout/LinedList"/>
    <dgm:cxn modelId="{5C556850-9F66-4AE1-896C-282A5173AF4F}" type="presParOf" srcId="{1A892D7C-6DEC-4BC8-A36E-E302CC89AB70}" destId="{D4B55357-E574-4793-889E-B78B324A3CFC}" srcOrd="1" destOrd="0" presId="urn:microsoft.com/office/officeart/2008/layout/LinedList"/>
    <dgm:cxn modelId="{E5BE4C36-3D15-4464-BCB6-A15039CA9677}" type="presParOf" srcId="{D4B55357-E574-4793-889E-B78B324A3CFC}" destId="{6065E761-A4E3-4C30-9DF6-F1FF3C44185B}" srcOrd="0" destOrd="0" presId="urn:microsoft.com/office/officeart/2008/layout/LinedList"/>
    <dgm:cxn modelId="{49D4A503-90D8-43A5-B4F4-EF68869C9F7A}" type="presParOf" srcId="{D4B55357-E574-4793-889E-B78B324A3CFC}" destId="{D1F545AE-B45A-4AB1-B169-7A50DE90CC5A}" srcOrd="1" destOrd="0" presId="urn:microsoft.com/office/officeart/2008/layout/LinedList"/>
    <dgm:cxn modelId="{82452630-94A8-4FF6-B23B-930B298699AA}" type="presParOf" srcId="{D1F545AE-B45A-4AB1-B169-7A50DE90CC5A}" destId="{8694E408-668D-416D-9DAD-82328D2BADCC}" srcOrd="0" destOrd="0" presId="urn:microsoft.com/office/officeart/2008/layout/LinedList"/>
    <dgm:cxn modelId="{C72835B8-97F3-4ADE-B14C-05524A0A42ED}" type="presParOf" srcId="{D1F545AE-B45A-4AB1-B169-7A50DE90CC5A}" destId="{CEB6C0CF-13D6-48E5-87E6-7583FC214B24}" srcOrd="1" destOrd="0" presId="urn:microsoft.com/office/officeart/2008/layout/LinedList"/>
    <dgm:cxn modelId="{77B3257B-2EB2-422C-BD6B-3165480A691E}" type="presParOf" srcId="{CEB6C0CF-13D6-48E5-87E6-7583FC214B24}" destId="{BFB418D8-818F-442B-8C5E-D051EC4D06FE}" srcOrd="0" destOrd="0" presId="urn:microsoft.com/office/officeart/2008/layout/LinedList"/>
    <dgm:cxn modelId="{A4FAC05E-3412-41F7-B4FE-5E4EE4155CC1}" type="presParOf" srcId="{CEB6C0CF-13D6-48E5-87E6-7583FC214B24}" destId="{126C653F-15AE-4448-9356-12159888B29F}" srcOrd="1" destOrd="0" presId="urn:microsoft.com/office/officeart/2008/layout/LinedList"/>
    <dgm:cxn modelId="{E2E74E25-28AB-4CEB-B8E7-7B185CC86C60}" type="presParOf" srcId="{CEB6C0CF-13D6-48E5-87E6-7583FC214B24}" destId="{E5C93560-A99B-4462-9E5E-D7FC09F4F63D}" srcOrd="2" destOrd="0" presId="urn:microsoft.com/office/officeart/2008/layout/LinedList"/>
    <dgm:cxn modelId="{B732DDFE-F467-443C-91D7-CA7EAE44AD5F}" type="presParOf" srcId="{D1F545AE-B45A-4AB1-B169-7A50DE90CC5A}" destId="{873CFFFA-EC90-4AFD-BE68-F172AD4C09F5}" srcOrd="2" destOrd="0" presId="urn:microsoft.com/office/officeart/2008/layout/LinedList"/>
    <dgm:cxn modelId="{78512415-E861-4E30-AB82-E3F7E62C47CC}" type="presParOf" srcId="{D1F545AE-B45A-4AB1-B169-7A50DE90CC5A}" destId="{4A9DBA47-BEDD-4146-814B-21DCD2909F76}" srcOrd="3" destOrd="0" presId="urn:microsoft.com/office/officeart/2008/layout/LinedList"/>
    <dgm:cxn modelId="{2937C7FE-B246-4361-B35E-896F14298A41}" type="presParOf" srcId="{D1F545AE-B45A-4AB1-B169-7A50DE90CC5A}" destId="{6B7E2604-5EB6-482F-B726-1342031FC833}" srcOrd="4" destOrd="0" presId="urn:microsoft.com/office/officeart/2008/layout/LinedList"/>
    <dgm:cxn modelId="{C09ADE13-CCF6-412E-8442-04EED05E0143}" type="presParOf" srcId="{6B7E2604-5EB6-482F-B726-1342031FC833}" destId="{C4D55E67-7816-4B67-9EC7-5CC65D8C4F78}" srcOrd="0" destOrd="0" presId="urn:microsoft.com/office/officeart/2008/layout/LinedList"/>
    <dgm:cxn modelId="{A4DAC0DA-38CF-4CB9-9FC5-61FDAADBF9BC}" type="presParOf" srcId="{6B7E2604-5EB6-482F-B726-1342031FC833}" destId="{12EF79C3-6218-4DBA-BA86-E05C357A937D}" srcOrd="1" destOrd="0" presId="urn:microsoft.com/office/officeart/2008/layout/LinedList"/>
    <dgm:cxn modelId="{2F66CCE6-6E1D-4094-AF0F-35FF4E4EC735}" type="presParOf" srcId="{6B7E2604-5EB6-482F-B726-1342031FC833}" destId="{A2D25141-DD9B-4DE3-991E-EFE4A6DFBDE7}" srcOrd="2" destOrd="0" presId="urn:microsoft.com/office/officeart/2008/layout/LinedList"/>
    <dgm:cxn modelId="{A21DD404-E9F8-48CD-B3CD-602A4AED7EE3}" type="presParOf" srcId="{D1F545AE-B45A-4AB1-B169-7A50DE90CC5A}" destId="{5E3F590D-DEAA-4722-A2F2-EF8537E9394D}" srcOrd="5" destOrd="0" presId="urn:microsoft.com/office/officeart/2008/layout/LinedList"/>
    <dgm:cxn modelId="{C766D708-C15A-4F3E-B582-33F559DD120E}" type="presParOf" srcId="{D1F545AE-B45A-4AB1-B169-7A50DE90CC5A}" destId="{4C923085-5896-4FB0-9F56-AE98C74D87D5}" srcOrd="6" destOrd="0" presId="urn:microsoft.com/office/officeart/2008/layout/LinedList"/>
    <dgm:cxn modelId="{E026C0FB-C59B-4E37-B31C-5BFF37E49459}" type="presParOf" srcId="{D1F545AE-B45A-4AB1-B169-7A50DE90CC5A}" destId="{2B688933-1994-4F33-BBB8-215B63F1CA72}" srcOrd="7" destOrd="0" presId="urn:microsoft.com/office/officeart/2008/layout/LinedList"/>
    <dgm:cxn modelId="{46A75B0C-C41E-423C-B4DF-8E8C024EAE9E}" type="presParOf" srcId="{2B688933-1994-4F33-BBB8-215B63F1CA72}" destId="{AF3D9E67-1E76-44CF-B1CE-BB91649EC768}" srcOrd="0" destOrd="0" presId="urn:microsoft.com/office/officeart/2008/layout/LinedList"/>
    <dgm:cxn modelId="{664EB6E0-2FDC-4B75-A274-9BD7A6E7E4A2}" type="presParOf" srcId="{2B688933-1994-4F33-BBB8-215B63F1CA72}" destId="{D52ACE99-540B-4BF8-A55C-226C52B8AA91}" srcOrd="1" destOrd="0" presId="urn:microsoft.com/office/officeart/2008/layout/LinedList"/>
    <dgm:cxn modelId="{06D28757-C6A0-4AF3-A997-9B1121D87CF7}" type="presParOf" srcId="{2B688933-1994-4F33-BBB8-215B63F1CA72}" destId="{A2B5C1B1-FDD0-4716-8BB3-E56EB1ED46D2}" srcOrd="2" destOrd="0" presId="urn:microsoft.com/office/officeart/2008/layout/LinedList"/>
    <dgm:cxn modelId="{B86F3835-E432-429D-945C-97309E6748B1}" type="presParOf" srcId="{D1F545AE-B45A-4AB1-B169-7A50DE90CC5A}" destId="{2C050A15-863C-4945-A5A4-1848859EADB4}" srcOrd="8" destOrd="0" presId="urn:microsoft.com/office/officeart/2008/layout/LinedList"/>
    <dgm:cxn modelId="{05035986-ADFB-4589-BFAC-0F3F76FD3FF0}" type="presParOf" srcId="{D1F545AE-B45A-4AB1-B169-7A50DE90CC5A}" destId="{538FA986-B1C7-4502-9D6F-136C98B1F54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2F62F6-728A-46AD-B60B-F4923FE94AF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2_2" csCatId="accent2" phldr="1"/>
      <dgm:spPr/>
    </dgm:pt>
    <dgm:pt modelId="{B9CAA1AE-A10E-43FA-A414-46EF1972B8EA}">
      <dgm:prSet phldrT="[Texto]"/>
      <dgm:spPr/>
      <dgm:t>
        <a:bodyPr/>
        <a:lstStyle/>
        <a:p>
          <a:r>
            <a:rPr lang="es-CO" noProof="0" dirty="0" smtClean="0"/>
            <a:t>Voluntad Política</a:t>
          </a:r>
          <a:endParaRPr lang="es-CO" noProof="0" dirty="0"/>
        </a:p>
      </dgm:t>
    </dgm:pt>
    <dgm:pt modelId="{926B6A86-DEE6-4022-ACF8-E45CB6A4DF8C}" type="parTrans" cxnId="{C55A1598-EF5D-418B-B43E-97B9C5462849}">
      <dgm:prSet/>
      <dgm:spPr/>
      <dgm:t>
        <a:bodyPr/>
        <a:lstStyle/>
        <a:p>
          <a:endParaRPr lang="es-CO" noProof="0"/>
        </a:p>
      </dgm:t>
    </dgm:pt>
    <dgm:pt modelId="{AC15ED97-4885-49BA-8072-5B7C118B77C7}" type="sibTrans" cxnId="{C55A1598-EF5D-418B-B43E-97B9C5462849}">
      <dgm:prSet/>
      <dgm:spPr/>
      <dgm:t>
        <a:bodyPr/>
        <a:lstStyle/>
        <a:p>
          <a:endParaRPr lang="es-CO" noProof="0"/>
        </a:p>
      </dgm:t>
    </dgm:pt>
    <dgm:pt modelId="{8FDD5637-43BB-4D9C-92B9-CE2645AE41D0}">
      <dgm:prSet phldrT="[Texto]"/>
      <dgm:spPr/>
      <dgm:t>
        <a:bodyPr/>
        <a:lstStyle/>
        <a:p>
          <a:r>
            <a:rPr lang="es-CO" noProof="0" dirty="0" smtClean="0"/>
            <a:t>Disposición al Cambio</a:t>
          </a:r>
          <a:endParaRPr lang="es-CO" noProof="0" dirty="0"/>
        </a:p>
      </dgm:t>
    </dgm:pt>
    <dgm:pt modelId="{77327015-3AF7-4B87-B627-D59CE61F2666}" type="parTrans" cxnId="{32B1981A-177D-494E-82A5-FADC2C2FFAAC}">
      <dgm:prSet/>
      <dgm:spPr/>
      <dgm:t>
        <a:bodyPr/>
        <a:lstStyle/>
        <a:p>
          <a:endParaRPr lang="es-CO" noProof="0"/>
        </a:p>
      </dgm:t>
    </dgm:pt>
    <dgm:pt modelId="{84E1780B-304C-4764-92CC-A51980E05086}" type="sibTrans" cxnId="{32B1981A-177D-494E-82A5-FADC2C2FFAAC}">
      <dgm:prSet/>
      <dgm:spPr/>
      <dgm:t>
        <a:bodyPr/>
        <a:lstStyle/>
        <a:p>
          <a:endParaRPr lang="es-CO" noProof="0"/>
        </a:p>
      </dgm:t>
    </dgm:pt>
    <dgm:pt modelId="{9E6CBC79-FF91-4019-9364-78D856AB2101}">
      <dgm:prSet phldrT="[Texto]"/>
      <dgm:spPr/>
      <dgm:t>
        <a:bodyPr/>
        <a:lstStyle/>
        <a:p>
          <a:r>
            <a:rPr lang="es-CO" noProof="0" dirty="0" smtClean="0"/>
            <a:t>Mejora en la Eficiencia</a:t>
          </a:r>
          <a:endParaRPr lang="es-CO" noProof="0" dirty="0"/>
        </a:p>
      </dgm:t>
    </dgm:pt>
    <dgm:pt modelId="{837595F7-5436-44F5-BB4E-8CB525A15BC8}" type="parTrans" cxnId="{B1006B1F-7C50-4235-94FC-C68E00197959}">
      <dgm:prSet/>
      <dgm:spPr/>
      <dgm:t>
        <a:bodyPr/>
        <a:lstStyle/>
        <a:p>
          <a:endParaRPr lang="es-CO" noProof="0"/>
        </a:p>
      </dgm:t>
    </dgm:pt>
    <dgm:pt modelId="{9C41E16E-D939-4CFC-A6D6-7887AC60710C}" type="sibTrans" cxnId="{B1006B1F-7C50-4235-94FC-C68E00197959}">
      <dgm:prSet/>
      <dgm:spPr/>
      <dgm:t>
        <a:bodyPr/>
        <a:lstStyle/>
        <a:p>
          <a:endParaRPr lang="es-CO" noProof="0"/>
        </a:p>
      </dgm:t>
    </dgm:pt>
    <dgm:pt modelId="{BA16ECC7-16CF-4C4E-9DC4-39EA60728A4D}">
      <dgm:prSet phldrT="[Texto]"/>
      <dgm:spPr/>
      <dgm:t>
        <a:bodyPr/>
        <a:lstStyle/>
        <a:p>
          <a:r>
            <a:rPr lang="es-CO" noProof="0" dirty="0" smtClean="0"/>
            <a:t>Disponibilidad de información </a:t>
          </a:r>
          <a:endParaRPr lang="es-CO" noProof="0" dirty="0"/>
        </a:p>
      </dgm:t>
    </dgm:pt>
    <dgm:pt modelId="{5137CC2D-5DE3-47C3-9DE0-3434C1023447}" type="parTrans" cxnId="{2BB45AAF-339B-48BA-A806-10A9FAD3FD42}">
      <dgm:prSet/>
      <dgm:spPr/>
      <dgm:t>
        <a:bodyPr/>
        <a:lstStyle/>
        <a:p>
          <a:endParaRPr lang="es-CO" noProof="0"/>
        </a:p>
      </dgm:t>
    </dgm:pt>
    <dgm:pt modelId="{02219352-987E-421E-A27C-15107196D51B}" type="sibTrans" cxnId="{2BB45AAF-339B-48BA-A806-10A9FAD3FD42}">
      <dgm:prSet/>
      <dgm:spPr/>
      <dgm:t>
        <a:bodyPr/>
        <a:lstStyle/>
        <a:p>
          <a:endParaRPr lang="es-CO" noProof="0"/>
        </a:p>
      </dgm:t>
    </dgm:pt>
    <dgm:pt modelId="{68A57982-1ED5-4063-8CB9-E80FD9922F11}" type="pres">
      <dgm:prSet presAssocID="{352F62F6-728A-46AD-B60B-F4923FE94AF8}" presName="Name0" presStyleCnt="0">
        <dgm:presLayoutVars>
          <dgm:dir/>
          <dgm:animOne val="branch"/>
          <dgm:animLvl val="lvl"/>
        </dgm:presLayoutVars>
      </dgm:prSet>
      <dgm:spPr/>
    </dgm:pt>
    <dgm:pt modelId="{B6C65A9B-26FF-495E-BCED-BD70F798BF74}" type="pres">
      <dgm:prSet presAssocID="{B9CAA1AE-A10E-43FA-A414-46EF1972B8EA}" presName="chaos" presStyleCnt="0"/>
      <dgm:spPr/>
    </dgm:pt>
    <dgm:pt modelId="{A6640B8E-3DB6-4900-A434-3C6E3267BBB7}" type="pres">
      <dgm:prSet presAssocID="{B9CAA1AE-A10E-43FA-A414-46EF1972B8EA}" presName="parTx1" presStyleLbl="revTx" presStyleIdx="0" presStyleCnt="3"/>
      <dgm:spPr/>
      <dgm:t>
        <a:bodyPr/>
        <a:lstStyle/>
        <a:p>
          <a:endParaRPr lang="en-US"/>
        </a:p>
      </dgm:t>
    </dgm:pt>
    <dgm:pt modelId="{755B90CB-0B38-49E8-90B1-E13C7F9344FF}" type="pres">
      <dgm:prSet presAssocID="{B9CAA1AE-A10E-43FA-A414-46EF1972B8EA}" presName="c1" presStyleLbl="node1" presStyleIdx="0" presStyleCnt="19"/>
      <dgm:spPr/>
    </dgm:pt>
    <dgm:pt modelId="{241D89A6-4472-4798-B050-8EBC81E0EAF4}" type="pres">
      <dgm:prSet presAssocID="{B9CAA1AE-A10E-43FA-A414-46EF1972B8EA}" presName="c2" presStyleLbl="node1" presStyleIdx="1" presStyleCnt="19"/>
      <dgm:spPr/>
    </dgm:pt>
    <dgm:pt modelId="{C8C8D252-6D64-421D-8CBE-B5D15B459924}" type="pres">
      <dgm:prSet presAssocID="{B9CAA1AE-A10E-43FA-A414-46EF1972B8EA}" presName="c3" presStyleLbl="node1" presStyleIdx="2" presStyleCnt="19"/>
      <dgm:spPr/>
    </dgm:pt>
    <dgm:pt modelId="{0016E181-2D72-4367-9F33-76DC71E99C0D}" type="pres">
      <dgm:prSet presAssocID="{B9CAA1AE-A10E-43FA-A414-46EF1972B8EA}" presName="c4" presStyleLbl="node1" presStyleIdx="3" presStyleCnt="19"/>
      <dgm:spPr/>
    </dgm:pt>
    <dgm:pt modelId="{C48B29B1-841C-4108-9523-255EF4287A70}" type="pres">
      <dgm:prSet presAssocID="{B9CAA1AE-A10E-43FA-A414-46EF1972B8EA}" presName="c5" presStyleLbl="node1" presStyleIdx="4" presStyleCnt="19"/>
      <dgm:spPr/>
    </dgm:pt>
    <dgm:pt modelId="{F9004C9F-5E90-4855-9AD8-6C9AF9307604}" type="pres">
      <dgm:prSet presAssocID="{B9CAA1AE-A10E-43FA-A414-46EF1972B8EA}" presName="c6" presStyleLbl="node1" presStyleIdx="5" presStyleCnt="19"/>
      <dgm:spPr/>
    </dgm:pt>
    <dgm:pt modelId="{E3A4362C-817B-46CF-93C5-3C8909152CCF}" type="pres">
      <dgm:prSet presAssocID="{B9CAA1AE-A10E-43FA-A414-46EF1972B8EA}" presName="c7" presStyleLbl="node1" presStyleIdx="6" presStyleCnt="19"/>
      <dgm:spPr/>
    </dgm:pt>
    <dgm:pt modelId="{43596E1F-CD29-4BAF-ABF1-DB289B77A389}" type="pres">
      <dgm:prSet presAssocID="{B9CAA1AE-A10E-43FA-A414-46EF1972B8EA}" presName="c8" presStyleLbl="node1" presStyleIdx="7" presStyleCnt="19"/>
      <dgm:spPr/>
    </dgm:pt>
    <dgm:pt modelId="{1D759BBD-4059-4A12-96EF-FAA8B0A273EF}" type="pres">
      <dgm:prSet presAssocID="{B9CAA1AE-A10E-43FA-A414-46EF1972B8EA}" presName="c9" presStyleLbl="node1" presStyleIdx="8" presStyleCnt="19"/>
      <dgm:spPr/>
    </dgm:pt>
    <dgm:pt modelId="{7B0393CF-320F-4D72-8CE5-4A4DAE2CC66D}" type="pres">
      <dgm:prSet presAssocID="{B9CAA1AE-A10E-43FA-A414-46EF1972B8EA}" presName="c10" presStyleLbl="node1" presStyleIdx="9" presStyleCnt="19"/>
      <dgm:spPr/>
    </dgm:pt>
    <dgm:pt modelId="{FD066380-19E5-4486-B795-4B7C3C7E09B1}" type="pres">
      <dgm:prSet presAssocID="{B9CAA1AE-A10E-43FA-A414-46EF1972B8EA}" presName="c11" presStyleLbl="node1" presStyleIdx="10" presStyleCnt="19"/>
      <dgm:spPr/>
    </dgm:pt>
    <dgm:pt modelId="{F88FE935-AE29-4C68-B1E3-5EF8913EB67F}" type="pres">
      <dgm:prSet presAssocID="{B9CAA1AE-A10E-43FA-A414-46EF1972B8EA}" presName="c12" presStyleLbl="node1" presStyleIdx="11" presStyleCnt="19"/>
      <dgm:spPr/>
    </dgm:pt>
    <dgm:pt modelId="{0AFD86FE-1A09-4919-A6C1-41B853E98927}" type="pres">
      <dgm:prSet presAssocID="{B9CAA1AE-A10E-43FA-A414-46EF1972B8EA}" presName="c13" presStyleLbl="node1" presStyleIdx="12" presStyleCnt="19"/>
      <dgm:spPr/>
    </dgm:pt>
    <dgm:pt modelId="{A4403028-B9B6-4068-A67B-2F2E0340AF07}" type="pres">
      <dgm:prSet presAssocID="{B9CAA1AE-A10E-43FA-A414-46EF1972B8EA}" presName="c14" presStyleLbl="node1" presStyleIdx="13" presStyleCnt="19"/>
      <dgm:spPr/>
    </dgm:pt>
    <dgm:pt modelId="{2FA35D40-8F6E-48BB-B0F1-82D18877BD55}" type="pres">
      <dgm:prSet presAssocID="{B9CAA1AE-A10E-43FA-A414-46EF1972B8EA}" presName="c15" presStyleLbl="node1" presStyleIdx="14" presStyleCnt="19"/>
      <dgm:spPr/>
    </dgm:pt>
    <dgm:pt modelId="{6E97FAA8-9ADF-4937-97BB-FBAF27F167E6}" type="pres">
      <dgm:prSet presAssocID="{B9CAA1AE-A10E-43FA-A414-46EF1972B8EA}" presName="c16" presStyleLbl="node1" presStyleIdx="15" presStyleCnt="19"/>
      <dgm:spPr/>
    </dgm:pt>
    <dgm:pt modelId="{125FC154-09BA-4C9F-A221-9092F9265647}" type="pres">
      <dgm:prSet presAssocID="{B9CAA1AE-A10E-43FA-A414-46EF1972B8EA}" presName="c17" presStyleLbl="node1" presStyleIdx="16" presStyleCnt="19"/>
      <dgm:spPr/>
    </dgm:pt>
    <dgm:pt modelId="{0AC34295-E0B2-4ADA-9C51-4E2B0991B902}" type="pres">
      <dgm:prSet presAssocID="{B9CAA1AE-A10E-43FA-A414-46EF1972B8EA}" presName="c18" presStyleLbl="node1" presStyleIdx="17" presStyleCnt="19"/>
      <dgm:spPr/>
    </dgm:pt>
    <dgm:pt modelId="{4D307C53-04BC-4BCA-8EA2-BA7EE476FDFB}" type="pres">
      <dgm:prSet presAssocID="{AC15ED97-4885-49BA-8072-5B7C118B77C7}" presName="chevronComposite1" presStyleCnt="0"/>
      <dgm:spPr/>
    </dgm:pt>
    <dgm:pt modelId="{DC823573-9E8A-4575-970B-E9AF23C2E82E}" type="pres">
      <dgm:prSet presAssocID="{AC15ED97-4885-49BA-8072-5B7C118B77C7}" presName="chevron1" presStyleLbl="sibTrans2D1" presStyleIdx="0" presStyleCnt="3"/>
      <dgm:spPr/>
    </dgm:pt>
    <dgm:pt modelId="{D7EB6E4A-9B71-4870-9033-416C296D5027}" type="pres">
      <dgm:prSet presAssocID="{AC15ED97-4885-49BA-8072-5B7C118B77C7}" presName="spChevron1" presStyleCnt="0"/>
      <dgm:spPr/>
    </dgm:pt>
    <dgm:pt modelId="{F59F1B3D-E447-4FC3-88F1-9591E364BA84}" type="pres">
      <dgm:prSet presAssocID="{8FDD5637-43BB-4D9C-92B9-CE2645AE41D0}" presName="middle" presStyleCnt="0"/>
      <dgm:spPr/>
    </dgm:pt>
    <dgm:pt modelId="{B342C1A6-AD12-4804-AD8B-4F33AE654A18}" type="pres">
      <dgm:prSet presAssocID="{8FDD5637-43BB-4D9C-92B9-CE2645AE41D0}" presName="parTxMid" presStyleLbl="revTx" presStyleIdx="1" presStyleCnt="3"/>
      <dgm:spPr/>
      <dgm:t>
        <a:bodyPr/>
        <a:lstStyle/>
        <a:p>
          <a:endParaRPr lang="es-CO"/>
        </a:p>
      </dgm:t>
    </dgm:pt>
    <dgm:pt modelId="{2351E44C-7001-49AA-BEC4-39AC83D5203F}" type="pres">
      <dgm:prSet presAssocID="{8FDD5637-43BB-4D9C-92B9-CE2645AE41D0}" presName="spMid" presStyleCnt="0"/>
      <dgm:spPr/>
    </dgm:pt>
    <dgm:pt modelId="{FBB830E9-3A73-40B8-8A42-11C4C3562BC8}" type="pres">
      <dgm:prSet presAssocID="{84E1780B-304C-4764-92CC-A51980E05086}" presName="chevronComposite1" presStyleCnt="0"/>
      <dgm:spPr/>
    </dgm:pt>
    <dgm:pt modelId="{D2F57133-09FB-4301-80E5-0CDF52795FEF}" type="pres">
      <dgm:prSet presAssocID="{84E1780B-304C-4764-92CC-A51980E05086}" presName="chevron1" presStyleLbl="sibTrans2D1" presStyleIdx="1" presStyleCnt="3"/>
      <dgm:spPr/>
    </dgm:pt>
    <dgm:pt modelId="{39CEFC11-EFD2-4724-9341-203C70B10C70}" type="pres">
      <dgm:prSet presAssocID="{84E1780B-304C-4764-92CC-A51980E05086}" presName="spChevron1" presStyleCnt="0"/>
      <dgm:spPr/>
    </dgm:pt>
    <dgm:pt modelId="{C19AAA5D-1826-4143-8532-861742AD4BC6}" type="pres">
      <dgm:prSet presAssocID="{BA16ECC7-16CF-4C4E-9DC4-39EA60728A4D}" presName="middle" presStyleCnt="0"/>
      <dgm:spPr/>
    </dgm:pt>
    <dgm:pt modelId="{7582F34F-12C0-48F0-8525-5415550C414E}" type="pres">
      <dgm:prSet presAssocID="{BA16ECC7-16CF-4C4E-9DC4-39EA60728A4D}" presName="parTxMid" presStyleLbl="revTx" presStyleIdx="2" presStyleCnt="3"/>
      <dgm:spPr/>
      <dgm:t>
        <a:bodyPr/>
        <a:lstStyle/>
        <a:p>
          <a:endParaRPr lang="es-CO"/>
        </a:p>
      </dgm:t>
    </dgm:pt>
    <dgm:pt modelId="{02DBDC58-AEEC-4C9A-B7F1-4BB27ADC7781}" type="pres">
      <dgm:prSet presAssocID="{BA16ECC7-16CF-4C4E-9DC4-39EA60728A4D}" presName="spMid" presStyleCnt="0"/>
      <dgm:spPr/>
    </dgm:pt>
    <dgm:pt modelId="{A041F445-C498-4AAB-8867-977F339A41FD}" type="pres">
      <dgm:prSet presAssocID="{02219352-987E-421E-A27C-15107196D51B}" presName="chevronComposite1" presStyleCnt="0"/>
      <dgm:spPr/>
    </dgm:pt>
    <dgm:pt modelId="{AAF0B5ED-0EB8-4F1A-A1AC-C4A1D5D6932D}" type="pres">
      <dgm:prSet presAssocID="{02219352-987E-421E-A27C-15107196D51B}" presName="chevron1" presStyleLbl="sibTrans2D1" presStyleIdx="2" presStyleCnt="3"/>
      <dgm:spPr/>
    </dgm:pt>
    <dgm:pt modelId="{666BFFD0-2F55-4B5F-822C-6842EE2855D8}" type="pres">
      <dgm:prSet presAssocID="{02219352-987E-421E-A27C-15107196D51B}" presName="spChevron1" presStyleCnt="0"/>
      <dgm:spPr/>
    </dgm:pt>
    <dgm:pt modelId="{7783C390-60C3-4E70-A555-CC70A728CD38}" type="pres">
      <dgm:prSet presAssocID="{9E6CBC79-FF91-4019-9364-78D856AB2101}" presName="last" presStyleCnt="0"/>
      <dgm:spPr/>
    </dgm:pt>
    <dgm:pt modelId="{B8E5A47B-5812-4D58-B0BE-3D35A99BE331}" type="pres">
      <dgm:prSet presAssocID="{9E6CBC79-FF91-4019-9364-78D856AB2101}" presName="circleTx" presStyleLbl="node1" presStyleIdx="18" presStyleCnt="19"/>
      <dgm:spPr/>
      <dgm:t>
        <a:bodyPr/>
        <a:lstStyle/>
        <a:p>
          <a:endParaRPr lang="es-CO"/>
        </a:p>
      </dgm:t>
    </dgm:pt>
    <dgm:pt modelId="{F004586C-1EC4-4E98-BD6D-20D75FEA2D3E}" type="pres">
      <dgm:prSet presAssocID="{9E6CBC79-FF91-4019-9364-78D856AB2101}" presName="spN" presStyleCnt="0"/>
      <dgm:spPr/>
    </dgm:pt>
  </dgm:ptLst>
  <dgm:cxnLst>
    <dgm:cxn modelId="{B4801464-3305-4C6C-B255-2E9036CBA3E8}" type="presOf" srcId="{9E6CBC79-FF91-4019-9364-78D856AB2101}" destId="{B8E5A47B-5812-4D58-B0BE-3D35A99BE331}" srcOrd="0" destOrd="0" presId="urn:microsoft.com/office/officeart/2009/3/layout/RandomtoResultProcess"/>
    <dgm:cxn modelId="{2BB45AAF-339B-48BA-A806-10A9FAD3FD42}" srcId="{352F62F6-728A-46AD-B60B-F4923FE94AF8}" destId="{BA16ECC7-16CF-4C4E-9DC4-39EA60728A4D}" srcOrd="2" destOrd="0" parTransId="{5137CC2D-5DE3-47C3-9DE0-3434C1023447}" sibTransId="{02219352-987E-421E-A27C-15107196D51B}"/>
    <dgm:cxn modelId="{2AE4B1A5-0DF0-4D2A-AC33-0ABB47B01C4D}" type="presOf" srcId="{8FDD5637-43BB-4D9C-92B9-CE2645AE41D0}" destId="{B342C1A6-AD12-4804-AD8B-4F33AE654A18}" srcOrd="0" destOrd="0" presId="urn:microsoft.com/office/officeart/2009/3/layout/RandomtoResultProcess"/>
    <dgm:cxn modelId="{32B1981A-177D-494E-82A5-FADC2C2FFAAC}" srcId="{352F62F6-728A-46AD-B60B-F4923FE94AF8}" destId="{8FDD5637-43BB-4D9C-92B9-CE2645AE41D0}" srcOrd="1" destOrd="0" parTransId="{77327015-3AF7-4B87-B627-D59CE61F2666}" sibTransId="{84E1780B-304C-4764-92CC-A51980E05086}"/>
    <dgm:cxn modelId="{DA12B48A-EE65-4C69-89F9-C2F84F1E2566}" type="presOf" srcId="{BA16ECC7-16CF-4C4E-9DC4-39EA60728A4D}" destId="{7582F34F-12C0-48F0-8525-5415550C414E}" srcOrd="0" destOrd="0" presId="urn:microsoft.com/office/officeart/2009/3/layout/RandomtoResultProcess"/>
    <dgm:cxn modelId="{C55A1598-EF5D-418B-B43E-97B9C5462849}" srcId="{352F62F6-728A-46AD-B60B-F4923FE94AF8}" destId="{B9CAA1AE-A10E-43FA-A414-46EF1972B8EA}" srcOrd="0" destOrd="0" parTransId="{926B6A86-DEE6-4022-ACF8-E45CB6A4DF8C}" sibTransId="{AC15ED97-4885-49BA-8072-5B7C118B77C7}"/>
    <dgm:cxn modelId="{2E0A8DAB-3AB0-42F0-8A6D-27BBEA163821}" type="presOf" srcId="{B9CAA1AE-A10E-43FA-A414-46EF1972B8EA}" destId="{A6640B8E-3DB6-4900-A434-3C6E3267BBB7}" srcOrd="0" destOrd="0" presId="urn:microsoft.com/office/officeart/2009/3/layout/RandomtoResultProcess"/>
    <dgm:cxn modelId="{B1006B1F-7C50-4235-94FC-C68E00197959}" srcId="{352F62F6-728A-46AD-B60B-F4923FE94AF8}" destId="{9E6CBC79-FF91-4019-9364-78D856AB2101}" srcOrd="3" destOrd="0" parTransId="{837595F7-5436-44F5-BB4E-8CB525A15BC8}" sibTransId="{9C41E16E-D939-4CFC-A6D6-7887AC60710C}"/>
    <dgm:cxn modelId="{EC919B51-B5A7-47E1-BD54-60D689B67268}" type="presOf" srcId="{352F62F6-728A-46AD-B60B-F4923FE94AF8}" destId="{68A57982-1ED5-4063-8CB9-E80FD9922F11}" srcOrd="0" destOrd="0" presId="urn:microsoft.com/office/officeart/2009/3/layout/RandomtoResultProcess"/>
    <dgm:cxn modelId="{1E455B42-57E3-4FF9-9697-487647CAD41B}" type="presParOf" srcId="{68A57982-1ED5-4063-8CB9-E80FD9922F11}" destId="{B6C65A9B-26FF-495E-BCED-BD70F798BF74}" srcOrd="0" destOrd="0" presId="urn:microsoft.com/office/officeart/2009/3/layout/RandomtoResultProcess"/>
    <dgm:cxn modelId="{374767C8-BDA0-4EFE-B527-6B44FE771A5F}" type="presParOf" srcId="{B6C65A9B-26FF-495E-BCED-BD70F798BF74}" destId="{A6640B8E-3DB6-4900-A434-3C6E3267BBB7}" srcOrd="0" destOrd="0" presId="urn:microsoft.com/office/officeart/2009/3/layout/RandomtoResultProcess"/>
    <dgm:cxn modelId="{B7C181A7-0A91-42FB-8654-3F11D0DAF914}" type="presParOf" srcId="{B6C65A9B-26FF-495E-BCED-BD70F798BF74}" destId="{755B90CB-0B38-49E8-90B1-E13C7F9344FF}" srcOrd="1" destOrd="0" presId="urn:microsoft.com/office/officeart/2009/3/layout/RandomtoResultProcess"/>
    <dgm:cxn modelId="{888C6AE3-007F-474C-9E2E-27CE6792D372}" type="presParOf" srcId="{B6C65A9B-26FF-495E-BCED-BD70F798BF74}" destId="{241D89A6-4472-4798-B050-8EBC81E0EAF4}" srcOrd="2" destOrd="0" presId="urn:microsoft.com/office/officeart/2009/3/layout/RandomtoResultProcess"/>
    <dgm:cxn modelId="{EF3CB8CE-6113-4E0B-8383-F18385F8DFDC}" type="presParOf" srcId="{B6C65A9B-26FF-495E-BCED-BD70F798BF74}" destId="{C8C8D252-6D64-421D-8CBE-B5D15B459924}" srcOrd="3" destOrd="0" presId="urn:microsoft.com/office/officeart/2009/3/layout/RandomtoResultProcess"/>
    <dgm:cxn modelId="{B7AC6C22-94D6-437B-AF6D-3C124F2BA54B}" type="presParOf" srcId="{B6C65A9B-26FF-495E-BCED-BD70F798BF74}" destId="{0016E181-2D72-4367-9F33-76DC71E99C0D}" srcOrd="4" destOrd="0" presId="urn:microsoft.com/office/officeart/2009/3/layout/RandomtoResultProcess"/>
    <dgm:cxn modelId="{34C0B710-922A-4EC0-9770-8F2B2B18B5A9}" type="presParOf" srcId="{B6C65A9B-26FF-495E-BCED-BD70F798BF74}" destId="{C48B29B1-841C-4108-9523-255EF4287A70}" srcOrd="5" destOrd="0" presId="urn:microsoft.com/office/officeart/2009/3/layout/RandomtoResultProcess"/>
    <dgm:cxn modelId="{A033D04E-7735-4F62-A577-314C24417266}" type="presParOf" srcId="{B6C65A9B-26FF-495E-BCED-BD70F798BF74}" destId="{F9004C9F-5E90-4855-9AD8-6C9AF9307604}" srcOrd="6" destOrd="0" presId="urn:microsoft.com/office/officeart/2009/3/layout/RandomtoResultProcess"/>
    <dgm:cxn modelId="{884BB388-3AB2-462B-B015-206067902683}" type="presParOf" srcId="{B6C65A9B-26FF-495E-BCED-BD70F798BF74}" destId="{E3A4362C-817B-46CF-93C5-3C8909152CCF}" srcOrd="7" destOrd="0" presId="urn:microsoft.com/office/officeart/2009/3/layout/RandomtoResultProcess"/>
    <dgm:cxn modelId="{AFEEB57F-5887-468C-9B44-C7E28073037C}" type="presParOf" srcId="{B6C65A9B-26FF-495E-BCED-BD70F798BF74}" destId="{43596E1F-CD29-4BAF-ABF1-DB289B77A389}" srcOrd="8" destOrd="0" presId="urn:microsoft.com/office/officeart/2009/3/layout/RandomtoResultProcess"/>
    <dgm:cxn modelId="{33EA5A27-B943-47A9-BAEF-C8B5E39C384B}" type="presParOf" srcId="{B6C65A9B-26FF-495E-BCED-BD70F798BF74}" destId="{1D759BBD-4059-4A12-96EF-FAA8B0A273EF}" srcOrd="9" destOrd="0" presId="urn:microsoft.com/office/officeart/2009/3/layout/RandomtoResultProcess"/>
    <dgm:cxn modelId="{E916D4BD-A7FE-4144-A129-2BCFD4075276}" type="presParOf" srcId="{B6C65A9B-26FF-495E-BCED-BD70F798BF74}" destId="{7B0393CF-320F-4D72-8CE5-4A4DAE2CC66D}" srcOrd="10" destOrd="0" presId="urn:microsoft.com/office/officeart/2009/3/layout/RandomtoResultProcess"/>
    <dgm:cxn modelId="{FCC6D33B-312E-4277-B23D-4E1CC78D22A2}" type="presParOf" srcId="{B6C65A9B-26FF-495E-BCED-BD70F798BF74}" destId="{FD066380-19E5-4486-B795-4B7C3C7E09B1}" srcOrd="11" destOrd="0" presId="urn:microsoft.com/office/officeart/2009/3/layout/RandomtoResultProcess"/>
    <dgm:cxn modelId="{E968C4CD-2EE9-472B-8915-6E4A69EFD356}" type="presParOf" srcId="{B6C65A9B-26FF-495E-BCED-BD70F798BF74}" destId="{F88FE935-AE29-4C68-B1E3-5EF8913EB67F}" srcOrd="12" destOrd="0" presId="urn:microsoft.com/office/officeart/2009/3/layout/RandomtoResultProcess"/>
    <dgm:cxn modelId="{C38D0C80-6649-4598-93BD-204418FDDCBF}" type="presParOf" srcId="{B6C65A9B-26FF-495E-BCED-BD70F798BF74}" destId="{0AFD86FE-1A09-4919-A6C1-41B853E98927}" srcOrd="13" destOrd="0" presId="urn:microsoft.com/office/officeart/2009/3/layout/RandomtoResultProcess"/>
    <dgm:cxn modelId="{F42AFC38-3791-460C-AA6F-D99BA3E052B9}" type="presParOf" srcId="{B6C65A9B-26FF-495E-BCED-BD70F798BF74}" destId="{A4403028-B9B6-4068-A67B-2F2E0340AF07}" srcOrd="14" destOrd="0" presId="urn:microsoft.com/office/officeart/2009/3/layout/RandomtoResultProcess"/>
    <dgm:cxn modelId="{78547D8B-200F-421E-B263-88892318EFAC}" type="presParOf" srcId="{B6C65A9B-26FF-495E-BCED-BD70F798BF74}" destId="{2FA35D40-8F6E-48BB-B0F1-82D18877BD55}" srcOrd="15" destOrd="0" presId="urn:microsoft.com/office/officeart/2009/3/layout/RandomtoResultProcess"/>
    <dgm:cxn modelId="{83AB447E-F0CB-4250-A3CD-707D8851C9B5}" type="presParOf" srcId="{B6C65A9B-26FF-495E-BCED-BD70F798BF74}" destId="{6E97FAA8-9ADF-4937-97BB-FBAF27F167E6}" srcOrd="16" destOrd="0" presId="urn:microsoft.com/office/officeart/2009/3/layout/RandomtoResultProcess"/>
    <dgm:cxn modelId="{7BA2C7CA-546B-48C2-BF1D-E2B55F171B5C}" type="presParOf" srcId="{B6C65A9B-26FF-495E-BCED-BD70F798BF74}" destId="{125FC154-09BA-4C9F-A221-9092F9265647}" srcOrd="17" destOrd="0" presId="urn:microsoft.com/office/officeart/2009/3/layout/RandomtoResultProcess"/>
    <dgm:cxn modelId="{9CBCF23B-4699-4CC1-BED1-C0BEFC95F418}" type="presParOf" srcId="{B6C65A9B-26FF-495E-BCED-BD70F798BF74}" destId="{0AC34295-E0B2-4ADA-9C51-4E2B0991B902}" srcOrd="18" destOrd="0" presId="urn:microsoft.com/office/officeart/2009/3/layout/RandomtoResultProcess"/>
    <dgm:cxn modelId="{98003A57-D86B-40A6-A319-724ECFB38FED}" type="presParOf" srcId="{68A57982-1ED5-4063-8CB9-E80FD9922F11}" destId="{4D307C53-04BC-4BCA-8EA2-BA7EE476FDFB}" srcOrd="1" destOrd="0" presId="urn:microsoft.com/office/officeart/2009/3/layout/RandomtoResultProcess"/>
    <dgm:cxn modelId="{22D41F19-17B9-4389-B4CA-D59DB976A78F}" type="presParOf" srcId="{4D307C53-04BC-4BCA-8EA2-BA7EE476FDFB}" destId="{DC823573-9E8A-4575-970B-E9AF23C2E82E}" srcOrd="0" destOrd="0" presId="urn:microsoft.com/office/officeart/2009/3/layout/RandomtoResultProcess"/>
    <dgm:cxn modelId="{2A09EF9A-C1B9-45ED-8289-BAFD6ED21378}" type="presParOf" srcId="{4D307C53-04BC-4BCA-8EA2-BA7EE476FDFB}" destId="{D7EB6E4A-9B71-4870-9033-416C296D5027}" srcOrd="1" destOrd="0" presId="urn:microsoft.com/office/officeart/2009/3/layout/RandomtoResultProcess"/>
    <dgm:cxn modelId="{77D2E587-A248-4AA7-B894-238C14C53F09}" type="presParOf" srcId="{68A57982-1ED5-4063-8CB9-E80FD9922F11}" destId="{F59F1B3D-E447-4FC3-88F1-9591E364BA84}" srcOrd="2" destOrd="0" presId="urn:microsoft.com/office/officeart/2009/3/layout/RandomtoResultProcess"/>
    <dgm:cxn modelId="{19F623D4-C8D5-49FD-8D3E-D1109342F832}" type="presParOf" srcId="{F59F1B3D-E447-4FC3-88F1-9591E364BA84}" destId="{B342C1A6-AD12-4804-AD8B-4F33AE654A18}" srcOrd="0" destOrd="0" presId="urn:microsoft.com/office/officeart/2009/3/layout/RandomtoResultProcess"/>
    <dgm:cxn modelId="{EAB9B340-E995-4E65-88F7-41B1BA679549}" type="presParOf" srcId="{F59F1B3D-E447-4FC3-88F1-9591E364BA84}" destId="{2351E44C-7001-49AA-BEC4-39AC83D5203F}" srcOrd="1" destOrd="0" presId="urn:microsoft.com/office/officeart/2009/3/layout/RandomtoResultProcess"/>
    <dgm:cxn modelId="{D40AC584-A234-4A68-AB1C-1B08B4C11273}" type="presParOf" srcId="{68A57982-1ED5-4063-8CB9-E80FD9922F11}" destId="{FBB830E9-3A73-40B8-8A42-11C4C3562BC8}" srcOrd="3" destOrd="0" presId="urn:microsoft.com/office/officeart/2009/3/layout/RandomtoResultProcess"/>
    <dgm:cxn modelId="{7C8FEF0C-CBC4-4382-8E09-F701E801F1CF}" type="presParOf" srcId="{FBB830E9-3A73-40B8-8A42-11C4C3562BC8}" destId="{D2F57133-09FB-4301-80E5-0CDF52795FEF}" srcOrd="0" destOrd="0" presId="urn:microsoft.com/office/officeart/2009/3/layout/RandomtoResultProcess"/>
    <dgm:cxn modelId="{AC482E10-AE68-471C-81F7-39B4F9DEBA34}" type="presParOf" srcId="{FBB830E9-3A73-40B8-8A42-11C4C3562BC8}" destId="{39CEFC11-EFD2-4724-9341-203C70B10C70}" srcOrd="1" destOrd="0" presId="urn:microsoft.com/office/officeart/2009/3/layout/RandomtoResultProcess"/>
    <dgm:cxn modelId="{6B609116-AC15-402F-9464-EBE310AD38B3}" type="presParOf" srcId="{68A57982-1ED5-4063-8CB9-E80FD9922F11}" destId="{C19AAA5D-1826-4143-8532-861742AD4BC6}" srcOrd="4" destOrd="0" presId="urn:microsoft.com/office/officeart/2009/3/layout/RandomtoResultProcess"/>
    <dgm:cxn modelId="{5D64DE1F-3329-4F44-8378-C7E41E88E405}" type="presParOf" srcId="{C19AAA5D-1826-4143-8532-861742AD4BC6}" destId="{7582F34F-12C0-48F0-8525-5415550C414E}" srcOrd="0" destOrd="0" presId="urn:microsoft.com/office/officeart/2009/3/layout/RandomtoResultProcess"/>
    <dgm:cxn modelId="{73DAE00B-8DBA-4F5C-A6D7-42116BC20BFA}" type="presParOf" srcId="{C19AAA5D-1826-4143-8532-861742AD4BC6}" destId="{02DBDC58-AEEC-4C9A-B7F1-4BB27ADC7781}" srcOrd="1" destOrd="0" presId="urn:microsoft.com/office/officeart/2009/3/layout/RandomtoResultProcess"/>
    <dgm:cxn modelId="{12AEE0FB-ED95-4384-AD4B-7F4901CCBF4A}" type="presParOf" srcId="{68A57982-1ED5-4063-8CB9-E80FD9922F11}" destId="{A041F445-C498-4AAB-8867-977F339A41FD}" srcOrd="5" destOrd="0" presId="urn:microsoft.com/office/officeart/2009/3/layout/RandomtoResultProcess"/>
    <dgm:cxn modelId="{57056F0C-72DF-43FD-8CD4-5D3DB6815D69}" type="presParOf" srcId="{A041F445-C498-4AAB-8867-977F339A41FD}" destId="{AAF0B5ED-0EB8-4F1A-A1AC-C4A1D5D6932D}" srcOrd="0" destOrd="0" presId="urn:microsoft.com/office/officeart/2009/3/layout/RandomtoResultProcess"/>
    <dgm:cxn modelId="{64FDEE5C-627A-42A8-B619-8629FE4A0C21}" type="presParOf" srcId="{A041F445-C498-4AAB-8867-977F339A41FD}" destId="{666BFFD0-2F55-4B5F-822C-6842EE2855D8}" srcOrd="1" destOrd="0" presId="urn:microsoft.com/office/officeart/2009/3/layout/RandomtoResultProcess"/>
    <dgm:cxn modelId="{C6940E69-FB4C-470F-B720-804200E562E5}" type="presParOf" srcId="{68A57982-1ED5-4063-8CB9-E80FD9922F11}" destId="{7783C390-60C3-4E70-A555-CC70A728CD38}" srcOrd="6" destOrd="0" presId="urn:microsoft.com/office/officeart/2009/3/layout/RandomtoResultProcess"/>
    <dgm:cxn modelId="{369F975A-F28B-4226-BA55-480D5AF8C053}" type="presParOf" srcId="{7783C390-60C3-4E70-A555-CC70A728CD38}" destId="{B8E5A47B-5812-4D58-B0BE-3D35A99BE331}" srcOrd="0" destOrd="0" presId="urn:microsoft.com/office/officeart/2009/3/layout/RandomtoResultProcess"/>
    <dgm:cxn modelId="{A9B9E1D5-9BF0-4D6C-93B8-8990029D8A36}" type="presParOf" srcId="{7783C390-60C3-4E70-A555-CC70A728CD38}" destId="{F004586C-1EC4-4E98-BD6D-20D75FEA2D3E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08FA33-145D-4A9E-ABD7-885C550961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916DB3-9F08-4C5C-B9B6-F79F00789CBC}">
      <dgm:prSet phldrT="[Text]"/>
      <dgm:spPr/>
      <dgm:t>
        <a:bodyPr/>
        <a:lstStyle/>
        <a:p>
          <a:r>
            <a:rPr lang="es-PE" dirty="0" smtClean="0"/>
            <a:t>Comunidad</a:t>
          </a:r>
          <a:endParaRPr lang="en-US" dirty="0"/>
        </a:p>
      </dgm:t>
    </dgm:pt>
    <dgm:pt modelId="{FA398921-857A-4460-809F-A18E5E9CE85F}" type="parTrans" cxnId="{5FEF2D58-E2EF-4F17-80CB-7AE9BFFD597D}">
      <dgm:prSet/>
      <dgm:spPr/>
      <dgm:t>
        <a:bodyPr/>
        <a:lstStyle/>
        <a:p>
          <a:endParaRPr lang="en-US"/>
        </a:p>
      </dgm:t>
    </dgm:pt>
    <dgm:pt modelId="{A994E11E-A99F-4D3B-9E20-2DB63A187A2A}" type="sibTrans" cxnId="{5FEF2D58-E2EF-4F17-80CB-7AE9BFFD597D}">
      <dgm:prSet/>
      <dgm:spPr/>
      <dgm:t>
        <a:bodyPr/>
        <a:lstStyle/>
        <a:p>
          <a:endParaRPr lang="en-US"/>
        </a:p>
      </dgm:t>
    </dgm:pt>
    <dgm:pt modelId="{0630F3E1-66B9-4B9C-94B3-92717D942E1F}">
      <dgm:prSet phldrT="[Text]"/>
      <dgm:spPr/>
      <dgm:t>
        <a:bodyPr/>
        <a:lstStyle/>
        <a:p>
          <a:r>
            <a:rPr lang="es-PE" dirty="0" smtClean="0"/>
            <a:t>Contratista</a:t>
          </a:r>
          <a:endParaRPr lang="en-US" dirty="0"/>
        </a:p>
      </dgm:t>
    </dgm:pt>
    <dgm:pt modelId="{9A0EB841-995F-4201-9FD1-D321A3B5C93C}" type="parTrans" cxnId="{BC9E9508-93D7-4ADA-BD05-3F58CED08820}">
      <dgm:prSet/>
      <dgm:spPr/>
      <dgm:t>
        <a:bodyPr/>
        <a:lstStyle/>
        <a:p>
          <a:endParaRPr lang="en-US"/>
        </a:p>
      </dgm:t>
    </dgm:pt>
    <dgm:pt modelId="{7F23D795-6EAA-4F43-B65D-9141E9225BA3}" type="sibTrans" cxnId="{BC9E9508-93D7-4ADA-BD05-3F58CED08820}">
      <dgm:prSet/>
      <dgm:spPr/>
      <dgm:t>
        <a:bodyPr/>
        <a:lstStyle/>
        <a:p>
          <a:endParaRPr lang="en-US"/>
        </a:p>
      </dgm:t>
    </dgm:pt>
    <dgm:pt modelId="{7444F4D1-ECF0-4C65-A8A0-6A1BAE874C00}">
      <dgm:prSet phldrT="[Text]"/>
      <dgm:spPr/>
      <dgm:t>
        <a:bodyPr/>
        <a:lstStyle/>
        <a:p>
          <a:r>
            <a:rPr lang="es-PE" dirty="0" smtClean="0"/>
            <a:t>Comité de Beneficiarios</a:t>
          </a:r>
          <a:endParaRPr lang="en-US" dirty="0"/>
        </a:p>
      </dgm:t>
    </dgm:pt>
    <dgm:pt modelId="{0211BD3E-5E15-4F39-A1F5-7ED46CC449C2}" type="parTrans" cxnId="{C4A3D468-D3A9-4472-97F1-E68B891B16CB}">
      <dgm:prSet/>
      <dgm:spPr/>
      <dgm:t>
        <a:bodyPr/>
        <a:lstStyle/>
        <a:p>
          <a:endParaRPr lang="en-US"/>
        </a:p>
      </dgm:t>
    </dgm:pt>
    <dgm:pt modelId="{8E28188D-687E-4736-8899-F210E5EA369E}" type="sibTrans" cxnId="{C4A3D468-D3A9-4472-97F1-E68B891B16CB}">
      <dgm:prSet/>
      <dgm:spPr/>
      <dgm:t>
        <a:bodyPr/>
        <a:lstStyle/>
        <a:p>
          <a:endParaRPr lang="en-US"/>
        </a:p>
      </dgm:t>
    </dgm:pt>
    <dgm:pt modelId="{8BBB3225-B606-457C-A8A7-00A7A781C0CE}">
      <dgm:prSet phldrT="[Text]"/>
      <dgm:spPr/>
      <dgm:t>
        <a:bodyPr/>
        <a:lstStyle/>
        <a:p>
          <a:r>
            <a:rPr lang="es-PE" dirty="0" smtClean="0"/>
            <a:t>Gobierno Sub-Nacional</a:t>
          </a:r>
          <a:endParaRPr lang="en-US" dirty="0"/>
        </a:p>
      </dgm:t>
    </dgm:pt>
    <dgm:pt modelId="{79BD75D6-74B5-4B56-A08E-F2F753EDA635}" type="parTrans" cxnId="{8B23A31A-3252-4E67-A473-8F5636772318}">
      <dgm:prSet/>
      <dgm:spPr/>
      <dgm:t>
        <a:bodyPr/>
        <a:lstStyle/>
        <a:p>
          <a:endParaRPr lang="en-US"/>
        </a:p>
      </dgm:t>
    </dgm:pt>
    <dgm:pt modelId="{CE596033-A903-4BFA-A9A5-39A3ACC3C71B}" type="sibTrans" cxnId="{8B23A31A-3252-4E67-A473-8F5636772318}">
      <dgm:prSet/>
      <dgm:spPr/>
      <dgm:t>
        <a:bodyPr/>
        <a:lstStyle/>
        <a:p>
          <a:endParaRPr lang="en-US"/>
        </a:p>
      </dgm:t>
    </dgm:pt>
    <dgm:pt modelId="{DBED932D-FD2A-4E7D-ADD4-1F001934A8EC}" type="pres">
      <dgm:prSet presAssocID="{5F08FA33-145D-4A9E-ABD7-885C5509610F}" presName="diagram" presStyleCnt="0">
        <dgm:presLayoutVars>
          <dgm:dir/>
          <dgm:resizeHandles val="exact"/>
        </dgm:presLayoutVars>
      </dgm:prSet>
      <dgm:spPr/>
    </dgm:pt>
    <dgm:pt modelId="{9402C3AE-A71B-4885-B36C-C9554690C83D}" type="pres">
      <dgm:prSet presAssocID="{1B916DB3-9F08-4C5C-B9B6-F79F00789CBC}" presName="node" presStyleLbl="node1" presStyleIdx="0" presStyleCnt="4" custAng="10800000" custFlipVert="1" custScaleX="52030" custScaleY="38649" custLinFactX="9818" custLinFactNeighborX="100000" custLinFactNeighborY="-36896">
        <dgm:presLayoutVars>
          <dgm:bulletEnabled val="1"/>
        </dgm:presLayoutVars>
      </dgm:prSet>
      <dgm:spPr/>
    </dgm:pt>
    <dgm:pt modelId="{6F00F8BB-A740-4442-BED1-A05B72A4D185}" type="pres">
      <dgm:prSet presAssocID="{A994E11E-A99F-4D3B-9E20-2DB63A187A2A}" presName="sibTrans" presStyleCnt="0"/>
      <dgm:spPr/>
    </dgm:pt>
    <dgm:pt modelId="{571090C6-E677-4D57-B58B-9FDEF4C2E60F}" type="pres">
      <dgm:prSet presAssocID="{0630F3E1-66B9-4B9C-94B3-92717D942E1F}" presName="node" presStyleLbl="node1" presStyleIdx="1" presStyleCnt="4" custScaleX="66529" custScaleY="36311" custLinFactNeighborX="-72277" custLinFactNeighborY="-13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FAF77-6543-421C-B5C0-7B25F1EF5458}" type="pres">
      <dgm:prSet presAssocID="{7F23D795-6EAA-4F43-B65D-9141E9225BA3}" presName="sibTrans" presStyleCnt="0"/>
      <dgm:spPr/>
    </dgm:pt>
    <dgm:pt modelId="{8D7B9FE5-8D0D-4E09-B904-842E9050A4E6}" type="pres">
      <dgm:prSet presAssocID="{7444F4D1-ECF0-4C65-A8A0-6A1BAE874C00}" presName="node" presStyleLbl="node1" presStyleIdx="2" presStyleCnt="4" custScaleX="50408" custScaleY="64035" custLinFactNeighborX="98353" custLinFactNeighborY="-6276">
        <dgm:presLayoutVars>
          <dgm:bulletEnabled val="1"/>
        </dgm:presLayoutVars>
      </dgm:prSet>
      <dgm:spPr/>
    </dgm:pt>
    <dgm:pt modelId="{4AB7A5EA-7BB2-4676-B4E9-9474B7B04DFC}" type="pres">
      <dgm:prSet presAssocID="{8E28188D-687E-4736-8899-F210E5EA369E}" presName="sibTrans" presStyleCnt="0"/>
      <dgm:spPr/>
    </dgm:pt>
    <dgm:pt modelId="{1B2D41CF-A4E3-4240-89BF-323D5E9B5E6E}" type="pres">
      <dgm:prSet presAssocID="{8BBB3225-B606-457C-A8A7-00A7A781C0CE}" presName="node" presStyleLbl="node1" presStyleIdx="3" presStyleCnt="4" custScaleX="88437" custScaleY="48611" custLinFactX="-11953" custLinFactNeighborX="-100000" custLinFactNeighborY="2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A3D468-D3A9-4472-97F1-E68B891B16CB}" srcId="{5F08FA33-145D-4A9E-ABD7-885C5509610F}" destId="{7444F4D1-ECF0-4C65-A8A0-6A1BAE874C00}" srcOrd="2" destOrd="0" parTransId="{0211BD3E-5E15-4F39-A1F5-7ED46CC449C2}" sibTransId="{8E28188D-687E-4736-8899-F210E5EA369E}"/>
    <dgm:cxn modelId="{FD65DBCF-7C28-431B-8C9C-D4DE5EFB24D4}" type="presOf" srcId="{7444F4D1-ECF0-4C65-A8A0-6A1BAE874C00}" destId="{8D7B9FE5-8D0D-4E09-B904-842E9050A4E6}" srcOrd="0" destOrd="0" presId="urn:microsoft.com/office/officeart/2005/8/layout/default"/>
    <dgm:cxn modelId="{5BDDF264-AF9B-4DEB-9D58-CF0E0D515A70}" type="presOf" srcId="{0630F3E1-66B9-4B9C-94B3-92717D942E1F}" destId="{571090C6-E677-4D57-B58B-9FDEF4C2E60F}" srcOrd="0" destOrd="0" presId="urn:microsoft.com/office/officeart/2005/8/layout/default"/>
    <dgm:cxn modelId="{8B23A31A-3252-4E67-A473-8F5636772318}" srcId="{5F08FA33-145D-4A9E-ABD7-885C5509610F}" destId="{8BBB3225-B606-457C-A8A7-00A7A781C0CE}" srcOrd="3" destOrd="0" parTransId="{79BD75D6-74B5-4B56-A08E-F2F753EDA635}" sibTransId="{CE596033-A903-4BFA-A9A5-39A3ACC3C71B}"/>
    <dgm:cxn modelId="{BC9E9508-93D7-4ADA-BD05-3F58CED08820}" srcId="{5F08FA33-145D-4A9E-ABD7-885C5509610F}" destId="{0630F3E1-66B9-4B9C-94B3-92717D942E1F}" srcOrd="1" destOrd="0" parTransId="{9A0EB841-995F-4201-9FD1-D321A3B5C93C}" sibTransId="{7F23D795-6EAA-4F43-B65D-9141E9225BA3}"/>
    <dgm:cxn modelId="{493562FF-3AB3-434F-B1FF-53D4FEAC113C}" type="presOf" srcId="{5F08FA33-145D-4A9E-ABD7-885C5509610F}" destId="{DBED932D-FD2A-4E7D-ADD4-1F001934A8EC}" srcOrd="0" destOrd="0" presId="urn:microsoft.com/office/officeart/2005/8/layout/default"/>
    <dgm:cxn modelId="{C535CF66-8763-4E4F-AA18-FBB19E4FAAC1}" type="presOf" srcId="{8BBB3225-B606-457C-A8A7-00A7A781C0CE}" destId="{1B2D41CF-A4E3-4240-89BF-323D5E9B5E6E}" srcOrd="0" destOrd="0" presId="urn:microsoft.com/office/officeart/2005/8/layout/default"/>
    <dgm:cxn modelId="{085E433E-CBFE-4D4A-9BD1-1B78FDD8FD2B}" type="presOf" srcId="{1B916DB3-9F08-4C5C-B9B6-F79F00789CBC}" destId="{9402C3AE-A71B-4885-B36C-C9554690C83D}" srcOrd="0" destOrd="0" presId="urn:microsoft.com/office/officeart/2005/8/layout/default"/>
    <dgm:cxn modelId="{5FEF2D58-E2EF-4F17-80CB-7AE9BFFD597D}" srcId="{5F08FA33-145D-4A9E-ABD7-885C5509610F}" destId="{1B916DB3-9F08-4C5C-B9B6-F79F00789CBC}" srcOrd="0" destOrd="0" parTransId="{FA398921-857A-4460-809F-A18E5E9CE85F}" sibTransId="{A994E11E-A99F-4D3B-9E20-2DB63A187A2A}"/>
    <dgm:cxn modelId="{E7962B86-3499-46D2-84CF-0F38C175DC61}" type="presParOf" srcId="{DBED932D-FD2A-4E7D-ADD4-1F001934A8EC}" destId="{9402C3AE-A71B-4885-B36C-C9554690C83D}" srcOrd="0" destOrd="0" presId="urn:microsoft.com/office/officeart/2005/8/layout/default"/>
    <dgm:cxn modelId="{46D44EBE-7A1F-48F8-96DD-690E798D92E6}" type="presParOf" srcId="{DBED932D-FD2A-4E7D-ADD4-1F001934A8EC}" destId="{6F00F8BB-A740-4442-BED1-A05B72A4D185}" srcOrd="1" destOrd="0" presId="urn:microsoft.com/office/officeart/2005/8/layout/default"/>
    <dgm:cxn modelId="{75C1DE97-CEA1-4F5F-B46C-A7D793F79E15}" type="presParOf" srcId="{DBED932D-FD2A-4E7D-ADD4-1F001934A8EC}" destId="{571090C6-E677-4D57-B58B-9FDEF4C2E60F}" srcOrd="2" destOrd="0" presId="urn:microsoft.com/office/officeart/2005/8/layout/default"/>
    <dgm:cxn modelId="{B0001DE1-A753-4D8A-AFD4-2339124DBA96}" type="presParOf" srcId="{DBED932D-FD2A-4E7D-ADD4-1F001934A8EC}" destId="{34EFAF77-6543-421C-B5C0-7B25F1EF5458}" srcOrd="3" destOrd="0" presId="urn:microsoft.com/office/officeart/2005/8/layout/default"/>
    <dgm:cxn modelId="{84781271-86BE-4456-A417-1DF5725F7A7F}" type="presParOf" srcId="{DBED932D-FD2A-4E7D-ADD4-1F001934A8EC}" destId="{8D7B9FE5-8D0D-4E09-B904-842E9050A4E6}" srcOrd="4" destOrd="0" presId="urn:microsoft.com/office/officeart/2005/8/layout/default"/>
    <dgm:cxn modelId="{4022F0CD-C1C6-4606-BEDC-206535132DB8}" type="presParOf" srcId="{DBED932D-FD2A-4E7D-ADD4-1F001934A8EC}" destId="{4AB7A5EA-7BB2-4676-B4E9-9474B7B04DFC}" srcOrd="5" destOrd="0" presId="urn:microsoft.com/office/officeart/2005/8/layout/default"/>
    <dgm:cxn modelId="{78F86F6C-3A20-4F16-B9D3-41D27EB4EBEA}" type="presParOf" srcId="{DBED932D-FD2A-4E7D-ADD4-1F001934A8EC}" destId="{1B2D41CF-A4E3-4240-89BF-323D5E9B5E6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43AD1F-EDB6-4AE8-8A54-8359560DB283}">
      <dsp:nvSpPr>
        <dsp:cNvPr id="0" name=""/>
        <dsp:cNvSpPr/>
      </dsp:nvSpPr>
      <dsp:spPr>
        <a:xfrm>
          <a:off x="0" y="0"/>
          <a:ext cx="8684256" cy="1524000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30388-77EC-49B1-9B70-F9F7BE071CD8}">
      <dsp:nvSpPr>
        <dsp:cNvPr id="0" name=""/>
        <dsp:cNvSpPr/>
      </dsp:nvSpPr>
      <dsp:spPr>
        <a:xfrm>
          <a:off x="7239000" y="381001"/>
          <a:ext cx="1144897" cy="761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IMPACTOS</a:t>
          </a:r>
          <a:endParaRPr lang="en-US" sz="1600" kern="1200" dirty="0"/>
        </a:p>
      </dsp:txBody>
      <dsp:txXfrm>
        <a:off x="7239000" y="381001"/>
        <a:ext cx="1144897" cy="761470"/>
      </dsp:txXfrm>
    </dsp:sp>
    <dsp:sp modelId="{84FD0DA0-7308-4885-8C59-F4A0A0CB28C0}">
      <dsp:nvSpPr>
        <dsp:cNvPr id="0" name=""/>
        <dsp:cNvSpPr/>
      </dsp:nvSpPr>
      <dsp:spPr>
        <a:xfrm>
          <a:off x="5334005" y="457213"/>
          <a:ext cx="1592826" cy="761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RESULTADOS</a:t>
          </a:r>
          <a:endParaRPr lang="en-US" sz="1600" kern="1200" dirty="0"/>
        </a:p>
      </dsp:txBody>
      <dsp:txXfrm>
        <a:off x="5334005" y="457213"/>
        <a:ext cx="1592826" cy="761470"/>
      </dsp:txXfrm>
    </dsp:sp>
    <dsp:sp modelId="{77CFAE09-E0A1-4A6C-869B-0340CE48EE25}">
      <dsp:nvSpPr>
        <dsp:cNvPr id="0" name=""/>
        <dsp:cNvSpPr/>
      </dsp:nvSpPr>
      <dsp:spPr>
        <a:xfrm>
          <a:off x="3276602" y="457198"/>
          <a:ext cx="1548221" cy="70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tx1"/>
              </a:solidFill>
            </a:rPr>
            <a:t>PRODUCTOS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tx1"/>
              </a:solidFill>
            </a:rPr>
            <a:t>SERVICIOS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276602" y="457198"/>
        <a:ext cx="1548221" cy="707360"/>
      </dsp:txXfrm>
    </dsp:sp>
    <dsp:sp modelId="{4C4F6B61-C94D-441F-B251-74FE1DB00638}">
      <dsp:nvSpPr>
        <dsp:cNvPr id="0" name=""/>
        <dsp:cNvSpPr/>
      </dsp:nvSpPr>
      <dsp:spPr>
        <a:xfrm>
          <a:off x="1828800" y="457202"/>
          <a:ext cx="1144897" cy="761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PROCESOS</a:t>
          </a:r>
          <a:endParaRPr lang="en-US" sz="1600" kern="1200" dirty="0"/>
        </a:p>
      </dsp:txBody>
      <dsp:txXfrm>
        <a:off x="1828800" y="457202"/>
        <a:ext cx="1144897" cy="761470"/>
      </dsp:txXfrm>
    </dsp:sp>
    <dsp:sp modelId="{53599FAB-3982-4BC6-8B3B-7E2DC6DAD747}">
      <dsp:nvSpPr>
        <dsp:cNvPr id="0" name=""/>
        <dsp:cNvSpPr/>
      </dsp:nvSpPr>
      <dsp:spPr>
        <a:xfrm>
          <a:off x="152395" y="609599"/>
          <a:ext cx="1258493" cy="574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INSUMOS</a:t>
          </a:r>
          <a:endParaRPr lang="en-US" sz="1400" kern="1200" dirty="0"/>
        </a:p>
      </dsp:txBody>
      <dsp:txXfrm>
        <a:off x="152395" y="609599"/>
        <a:ext cx="1258493" cy="5741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27429C-C87D-47C4-8F52-AABF235C694D}">
      <dsp:nvSpPr>
        <dsp:cNvPr id="0" name=""/>
        <dsp:cNvSpPr/>
      </dsp:nvSpPr>
      <dsp:spPr>
        <a:xfrm>
          <a:off x="9228" y="0"/>
          <a:ext cx="1241185" cy="228600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solidFill>
                <a:schemeClr val="tx1"/>
              </a:solidFill>
            </a:rPr>
            <a:t>VACUNAS, MEDICOS, LOCALES, TRANSPORTE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9228" y="0"/>
        <a:ext cx="1241185" cy="2286000"/>
      </dsp:txXfrm>
    </dsp:sp>
    <dsp:sp modelId="{0B740EF1-F45E-47F9-933A-64B57DAF8DEA}">
      <dsp:nvSpPr>
        <dsp:cNvPr id="0" name=""/>
        <dsp:cNvSpPr/>
      </dsp:nvSpPr>
      <dsp:spPr>
        <a:xfrm>
          <a:off x="1376344" y="989093"/>
          <a:ext cx="266973" cy="307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376344" y="989093"/>
        <a:ext cx="266973" cy="307813"/>
      </dsp:txXfrm>
    </dsp:sp>
    <dsp:sp modelId="{51962796-AFF4-4516-B21F-F529D6006D36}">
      <dsp:nvSpPr>
        <dsp:cNvPr id="0" name=""/>
        <dsp:cNvSpPr/>
      </dsp:nvSpPr>
      <dsp:spPr>
        <a:xfrm>
          <a:off x="1754136" y="0"/>
          <a:ext cx="1504105" cy="228600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tx1"/>
              </a:solidFill>
            </a:rPr>
            <a:t>PRESUPUESTO,  TESORERIA, COMPRAS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tx1"/>
              </a:solidFill>
            </a:rPr>
            <a:t>GERENCIA DE SERVICIOS DE SALUD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754136" y="0"/>
        <a:ext cx="1504105" cy="2286000"/>
      </dsp:txXfrm>
    </dsp:sp>
    <dsp:sp modelId="{15E46F75-722E-4DDC-AEE5-F0935B0D9F62}">
      <dsp:nvSpPr>
        <dsp:cNvPr id="0" name=""/>
        <dsp:cNvSpPr/>
      </dsp:nvSpPr>
      <dsp:spPr>
        <a:xfrm>
          <a:off x="3380548" y="989093"/>
          <a:ext cx="259289" cy="307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06013"/>
            <a:satOff val="-7024"/>
            <a:lumOff val="-15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380548" y="989093"/>
        <a:ext cx="259289" cy="307813"/>
      </dsp:txXfrm>
    </dsp:sp>
    <dsp:sp modelId="{75F194B7-0FA4-404C-A705-A1799D747C4F}">
      <dsp:nvSpPr>
        <dsp:cNvPr id="0" name=""/>
        <dsp:cNvSpPr/>
      </dsp:nvSpPr>
      <dsp:spPr>
        <a:xfrm>
          <a:off x="3747467" y="0"/>
          <a:ext cx="1241185" cy="228600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solidFill>
                <a:schemeClr val="tx1"/>
              </a:solidFill>
            </a:rPr>
            <a:t>EJECUCION DE CAMPAÑAS DE VACUNACION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747467" y="0"/>
        <a:ext cx="1241185" cy="2286000"/>
      </dsp:txXfrm>
    </dsp:sp>
    <dsp:sp modelId="{7AE811A9-BDD4-4AC9-9E7D-3BE2C2270996}">
      <dsp:nvSpPr>
        <dsp:cNvPr id="0" name=""/>
        <dsp:cNvSpPr/>
      </dsp:nvSpPr>
      <dsp:spPr>
        <a:xfrm>
          <a:off x="5112771" y="989093"/>
          <a:ext cx="263131" cy="307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12026"/>
            <a:satOff val="-14048"/>
            <a:lumOff val="-30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112771" y="989093"/>
        <a:ext cx="263131" cy="307813"/>
      </dsp:txXfrm>
    </dsp:sp>
    <dsp:sp modelId="{DAB2C9AD-EA9C-4F37-A7D6-0E0AA3979E6F}">
      <dsp:nvSpPr>
        <dsp:cNvPr id="0" name=""/>
        <dsp:cNvSpPr/>
      </dsp:nvSpPr>
      <dsp:spPr>
        <a:xfrm>
          <a:off x="5485127" y="0"/>
          <a:ext cx="1241185" cy="228600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solidFill>
                <a:schemeClr val="tx1"/>
              </a:solidFill>
            </a:rPr>
            <a:t>% DE NIÑOS VACUNADOS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485127" y="0"/>
        <a:ext cx="1241185" cy="2286000"/>
      </dsp:txXfrm>
    </dsp:sp>
    <dsp:sp modelId="{95D660D1-2B99-465A-B7CB-C242AFA1B779}">
      <dsp:nvSpPr>
        <dsp:cNvPr id="0" name=""/>
        <dsp:cNvSpPr/>
      </dsp:nvSpPr>
      <dsp:spPr>
        <a:xfrm>
          <a:off x="6850431" y="989093"/>
          <a:ext cx="263131" cy="307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218040"/>
            <a:satOff val="-21072"/>
            <a:lumOff val="-4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850431" y="989093"/>
        <a:ext cx="263131" cy="307813"/>
      </dsp:txXfrm>
    </dsp:sp>
    <dsp:sp modelId="{E92DFDB6-5AAB-4288-AB7B-BB1431047169}">
      <dsp:nvSpPr>
        <dsp:cNvPr id="0" name=""/>
        <dsp:cNvSpPr/>
      </dsp:nvSpPr>
      <dsp:spPr>
        <a:xfrm>
          <a:off x="7222786" y="0"/>
          <a:ext cx="1378584" cy="228600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solidFill>
                <a:schemeClr val="tx1"/>
              </a:solidFill>
            </a:rPr>
            <a:t>REDUCCION DE MORTALIDAD  Y ENFERMEDADES INFANTILES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7222786" y="0"/>
        <a:ext cx="1378584" cy="2286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4E7F4E-E668-427E-8196-FA6A5A228EEC}">
      <dsp:nvSpPr>
        <dsp:cNvPr id="0" name=""/>
        <dsp:cNvSpPr/>
      </dsp:nvSpPr>
      <dsp:spPr>
        <a:xfrm>
          <a:off x="1371596" y="1981203"/>
          <a:ext cx="1379370" cy="11844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Espacio Fiscal</a:t>
          </a:r>
          <a:endParaRPr lang="en-US" sz="1400" b="1" kern="1200" dirty="0"/>
        </a:p>
      </dsp:txBody>
      <dsp:txXfrm>
        <a:off x="1371596" y="1981203"/>
        <a:ext cx="1379370" cy="1184430"/>
      </dsp:txXfrm>
    </dsp:sp>
    <dsp:sp modelId="{7BF3F53D-8BFC-43A7-AA76-DFC662906E25}">
      <dsp:nvSpPr>
        <dsp:cNvPr id="0" name=""/>
        <dsp:cNvSpPr/>
      </dsp:nvSpPr>
      <dsp:spPr>
        <a:xfrm>
          <a:off x="1379486" y="2497439"/>
          <a:ext cx="160902" cy="138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667BB-36DE-407E-8D66-AE5F79EC2FD9}">
      <dsp:nvSpPr>
        <dsp:cNvPr id="0" name=""/>
        <dsp:cNvSpPr/>
      </dsp:nvSpPr>
      <dsp:spPr>
        <a:xfrm>
          <a:off x="192356" y="1304527"/>
          <a:ext cx="1379370" cy="11844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A6465-0372-4C00-B853-448B26989DFC}">
      <dsp:nvSpPr>
        <dsp:cNvPr id="0" name=""/>
        <dsp:cNvSpPr/>
      </dsp:nvSpPr>
      <dsp:spPr>
        <a:xfrm>
          <a:off x="1104490" y="2340288"/>
          <a:ext cx="160902" cy="138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894201"/>
              <a:satOff val="-2857"/>
              <a:lumOff val="-7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DD050-06EF-4697-B69A-99AE8A82271D}">
      <dsp:nvSpPr>
        <dsp:cNvPr id="0" name=""/>
        <dsp:cNvSpPr/>
      </dsp:nvSpPr>
      <dsp:spPr>
        <a:xfrm>
          <a:off x="2533594" y="1309436"/>
          <a:ext cx="1379370" cy="11844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937435"/>
            <a:satOff val="-6191"/>
            <a:lumOff val="-1569"/>
            <a:alphaOff val="0"/>
          </a:schemeClr>
        </a:solidFill>
        <a:ln w="55000" cap="flat" cmpd="thickThin" algn="ctr">
          <a:solidFill>
            <a:schemeClr val="accent3">
              <a:hueOff val="1937435"/>
              <a:satOff val="-6191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Presupuesto</a:t>
          </a:r>
          <a:endParaRPr lang="en-US" sz="1200" b="1" kern="1200" dirty="0"/>
        </a:p>
      </dsp:txBody>
      <dsp:txXfrm>
        <a:off x="2533594" y="1309436"/>
        <a:ext cx="1379370" cy="1184430"/>
      </dsp:txXfrm>
    </dsp:sp>
    <dsp:sp modelId="{FEE035E6-6567-4098-AF3C-4F2EA575D365}">
      <dsp:nvSpPr>
        <dsp:cNvPr id="0" name=""/>
        <dsp:cNvSpPr/>
      </dsp:nvSpPr>
      <dsp:spPr>
        <a:xfrm>
          <a:off x="3482917" y="2334038"/>
          <a:ext cx="160902" cy="138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788401"/>
              <a:satOff val="-5715"/>
              <a:lumOff val="-1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73178-96FF-4A8B-A31F-9341DA471398}">
      <dsp:nvSpPr>
        <dsp:cNvPr id="0" name=""/>
        <dsp:cNvSpPr/>
      </dsp:nvSpPr>
      <dsp:spPr>
        <a:xfrm>
          <a:off x="3719882" y="1965271"/>
          <a:ext cx="1379370" cy="11844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937435"/>
              <a:satOff val="-6191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98BA7-C57A-42EE-BBE9-D93A6E0D3B05}">
      <dsp:nvSpPr>
        <dsp:cNvPr id="0" name=""/>
        <dsp:cNvSpPr/>
      </dsp:nvSpPr>
      <dsp:spPr>
        <a:xfrm>
          <a:off x="3753525" y="2492528"/>
          <a:ext cx="160902" cy="138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2682602"/>
              <a:satOff val="-8572"/>
              <a:lumOff val="-21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3947C-7A0F-493A-AA02-0A209B5C290E}">
      <dsp:nvSpPr>
        <dsp:cNvPr id="0" name=""/>
        <dsp:cNvSpPr/>
      </dsp:nvSpPr>
      <dsp:spPr>
        <a:xfrm>
          <a:off x="1346574" y="658513"/>
          <a:ext cx="1379370" cy="11844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 w="55000" cap="flat" cmpd="thickThin" algn="ctr">
          <a:solidFill>
            <a:schemeClr val="accent3">
              <a:hueOff val="3874869"/>
              <a:satOff val="-12382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Planeación</a:t>
          </a:r>
          <a:endParaRPr lang="en-US" sz="1400" b="1" kern="1200" dirty="0"/>
        </a:p>
      </dsp:txBody>
      <dsp:txXfrm>
        <a:off x="1346574" y="658513"/>
        <a:ext cx="1379370" cy="1184430"/>
      </dsp:txXfrm>
    </dsp:sp>
    <dsp:sp modelId="{BED94F82-180F-4B36-9F07-E7C2D124A980}">
      <dsp:nvSpPr>
        <dsp:cNvPr id="0" name=""/>
        <dsp:cNvSpPr/>
      </dsp:nvSpPr>
      <dsp:spPr>
        <a:xfrm>
          <a:off x="2285658" y="674585"/>
          <a:ext cx="160902" cy="138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3576802"/>
              <a:satOff val="-11429"/>
              <a:lumOff val="-2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01596-53DD-45AF-ACCC-CD94AA2C590B}">
      <dsp:nvSpPr>
        <dsp:cNvPr id="0" name=""/>
        <dsp:cNvSpPr/>
      </dsp:nvSpPr>
      <dsp:spPr>
        <a:xfrm>
          <a:off x="2533594" y="0"/>
          <a:ext cx="1379370" cy="11844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3874869"/>
              <a:satOff val="-12382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B3A65-482F-4ED8-AB62-1AE7483A7F33}">
      <dsp:nvSpPr>
        <dsp:cNvPr id="0" name=""/>
        <dsp:cNvSpPr/>
      </dsp:nvSpPr>
      <dsp:spPr>
        <a:xfrm>
          <a:off x="2572357" y="524578"/>
          <a:ext cx="160902" cy="138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4471003"/>
              <a:satOff val="-14287"/>
              <a:lumOff val="-36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9A2DE-6233-4199-AEE2-268FEDC93209}">
      <dsp:nvSpPr>
        <dsp:cNvPr id="0" name=""/>
        <dsp:cNvSpPr/>
      </dsp:nvSpPr>
      <dsp:spPr>
        <a:xfrm>
          <a:off x="3719882" y="655834"/>
          <a:ext cx="1379370" cy="11844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55000" cap="flat" cmpd="thickThin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Adquisiciones</a:t>
          </a:r>
          <a:endParaRPr lang="en-US" sz="1100" b="1" kern="1200" dirty="0"/>
        </a:p>
      </dsp:txBody>
      <dsp:txXfrm>
        <a:off x="3719882" y="655834"/>
        <a:ext cx="1379370" cy="1184430"/>
      </dsp:txXfrm>
    </dsp:sp>
    <dsp:sp modelId="{A0633AD4-FEE6-47F0-9362-FC853F399F84}">
      <dsp:nvSpPr>
        <dsp:cNvPr id="0" name=""/>
        <dsp:cNvSpPr/>
      </dsp:nvSpPr>
      <dsp:spPr>
        <a:xfrm>
          <a:off x="4913484" y="1180859"/>
          <a:ext cx="160902" cy="138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5365204"/>
              <a:satOff val="-17144"/>
              <a:lumOff val="-43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C6430-DAFE-48A1-AF2E-7ECB67732035}">
      <dsp:nvSpPr>
        <dsp:cNvPr id="0" name=""/>
        <dsp:cNvSpPr/>
      </dsp:nvSpPr>
      <dsp:spPr>
        <a:xfrm>
          <a:off x="4906902" y="1321937"/>
          <a:ext cx="1379370" cy="11844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CB04B-CFFE-484E-96E3-49294E627F42}">
      <dsp:nvSpPr>
        <dsp:cNvPr id="0" name=""/>
        <dsp:cNvSpPr/>
      </dsp:nvSpPr>
      <dsp:spPr>
        <a:xfrm>
          <a:off x="5176047" y="1342920"/>
          <a:ext cx="160902" cy="138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6259404"/>
              <a:satOff val="-20001"/>
              <a:lumOff val="-5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50DB9-FA21-449B-8569-C1122556E1DD}">
      <dsp:nvSpPr>
        <dsp:cNvPr id="0" name=""/>
        <dsp:cNvSpPr/>
      </dsp:nvSpPr>
      <dsp:spPr>
        <a:xfrm>
          <a:off x="4906902" y="12500"/>
          <a:ext cx="1379370" cy="11844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accent3">
              <a:hueOff val="7749738"/>
              <a:satOff val="-24763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Ingresos</a:t>
          </a:r>
          <a:endParaRPr lang="en-US" sz="1400" b="1" kern="1200" dirty="0"/>
        </a:p>
      </dsp:txBody>
      <dsp:txXfrm>
        <a:off x="4906902" y="12500"/>
        <a:ext cx="1379370" cy="1184430"/>
      </dsp:txXfrm>
    </dsp:sp>
    <dsp:sp modelId="{C276D3D1-7824-4D6B-96F9-CD0908A1F109}">
      <dsp:nvSpPr>
        <dsp:cNvPr id="0" name=""/>
        <dsp:cNvSpPr/>
      </dsp:nvSpPr>
      <dsp:spPr>
        <a:xfrm>
          <a:off x="6100504" y="543329"/>
          <a:ext cx="160902" cy="138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7153605"/>
              <a:satOff val="-22858"/>
              <a:lumOff val="-57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98114-BFB9-4345-A865-22C7B09DFD43}">
      <dsp:nvSpPr>
        <dsp:cNvPr id="0" name=""/>
        <dsp:cNvSpPr/>
      </dsp:nvSpPr>
      <dsp:spPr>
        <a:xfrm>
          <a:off x="6093921" y="673245"/>
          <a:ext cx="1379370" cy="11844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7749738"/>
              <a:satOff val="-24763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C1A72-3508-4811-8BAE-A6940CC6AC48}">
      <dsp:nvSpPr>
        <dsp:cNvPr id="0" name=""/>
        <dsp:cNvSpPr/>
      </dsp:nvSpPr>
      <dsp:spPr>
        <a:xfrm>
          <a:off x="6368918" y="699586"/>
          <a:ext cx="160902" cy="138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8047805"/>
              <a:satOff val="-25716"/>
              <a:lumOff val="-65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3EF5B-284B-4AAD-ACE7-A305EB87382C}">
      <dsp:nvSpPr>
        <dsp:cNvPr id="0" name=""/>
        <dsp:cNvSpPr/>
      </dsp:nvSpPr>
      <dsp:spPr>
        <a:xfrm>
          <a:off x="6093921" y="1980450"/>
          <a:ext cx="1379370" cy="11844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9687173"/>
            <a:satOff val="-30954"/>
            <a:lumOff val="-7843"/>
            <a:alphaOff val="0"/>
          </a:schemeClr>
        </a:solidFill>
        <a:ln w="55000" cap="flat" cmpd="thickThin" algn="ctr">
          <a:solidFill>
            <a:schemeClr val="accent3">
              <a:hueOff val="9687173"/>
              <a:satOff val="-30954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Recursos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Humanos</a:t>
          </a:r>
          <a:endParaRPr lang="en-US" sz="1400" b="1" kern="1200" dirty="0"/>
        </a:p>
      </dsp:txBody>
      <dsp:txXfrm>
        <a:off x="6093921" y="1980450"/>
        <a:ext cx="1379370" cy="1184430"/>
      </dsp:txXfrm>
    </dsp:sp>
    <dsp:sp modelId="{4981695C-A682-47AA-98FE-54E37BB109DE}">
      <dsp:nvSpPr>
        <dsp:cNvPr id="0" name=""/>
        <dsp:cNvSpPr/>
      </dsp:nvSpPr>
      <dsp:spPr>
        <a:xfrm>
          <a:off x="6367455" y="3017999"/>
          <a:ext cx="160902" cy="138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8942006"/>
              <a:satOff val="-28573"/>
              <a:lumOff val="-72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31470-7219-4E41-A7B0-C8E67212FA05}">
      <dsp:nvSpPr>
        <dsp:cNvPr id="0" name=""/>
        <dsp:cNvSpPr/>
      </dsp:nvSpPr>
      <dsp:spPr>
        <a:xfrm>
          <a:off x="4906902" y="2629141"/>
          <a:ext cx="1379370" cy="11844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9687173"/>
              <a:satOff val="-30954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B9BED-E01D-4091-B116-7443813A40D2}">
      <dsp:nvSpPr>
        <dsp:cNvPr id="0" name=""/>
        <dsp:cNvSpPr/>
      </dsp:nvSpPr>
      <dsp:spPr>
        <a:xfrm>
          <a:off x="6111474" y="3148809"/>
          <a:ext cx="160902" cy="138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9836206"/>
              <a:satOff val="-31430"/>
              <a:lumOff val="-7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43342-3DB1-464B-B7F5-71CFD07E26AD}">
      <dsp:nvSpPr>
        <dsp:cNvPr id="0" name=""/>
        <dsp:cNvSpPr/>
      </dsp:nvSpPr>
      <dsp:spPr>
        <a:xfrm>
          <a:off x="2532131" y="2621552"/>
          <a:ext cx="1379370" cy="11844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Tesorería</a:t>
          </a:r>
          <a:endParaRPr lang="en-US" sz="1400" b="1" kern="1200" dirty="0"/>
        </a:p>
      </dsp:txBody>
      <dsp:txXfrm>
        <a:off x="2532131" y="2621552"/>
        <a:ext cx="1379370" cy="1184430"/>
      </dsp:txXfrm>
    </dsp:sp>
    <dsp:sp modelId="{DE8ED971-D28E-424F-8069-83691E0B6139}">
      <dsp:nvSpPr>
        <dsp:cNvPr id="0" name=""/>
        <dsp:cNvSpPr/>
      </dsp:nvSpPr>
      <dsp:spPr>
        <a:xfrm>
          <a:off x="2571625" y="3146576"/>
          <a:ext cx="160902" cy="138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0730407"/>
              <a:satOff val="-34288"/>
              <a:lumOff val="-86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95B84-A7E6-4C65-AB6A-9AA03A578496}">
      <dsp:nvSpPr>
        <dsp:cNvPr id="0" name=""/>
        <dsp:cNvSpPr/>
      </dsp:nvSpPr>
      <dsp:spPr>
        <a:xfrm>
          <a:off x="1345843" y="3280065"/>
          <a:ext cx="1379370" cy="11844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63234-0069-4D5C-BED4-189405CC5532}">
      <dsp:nvSpPr>
        <dsp:cNvPr id="0" name=""/>
        <dsp:cNvSpPr/>
      </dsp:nvSpPr>
      <dsp:spPr>
        <a:xfrm>
          <a:off x="2284196" y="3296583"/>
          <a:ext cx="160902" cy="1388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291126-CDE3-433F-8C13-33DB49C942F4}">
      <dsp:nvSpPr>
        <dsp:cNvPr id="0" name=""/>
        <dsp:cNvSpPr/>
      </dsp:nvSpPr>
      <dsp:spPr>
        <a:xfrm rot="5400000">
          <a:off x="5406049" y="-2272739"/>
          <a:ext cx="691053" cy="5413248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noProof="0" dirty="0" smtClean="0"/>
            <a:t>Sostenibilidad del gasto</a:t>
          </a:r>
          <a:endParaRPr lang="es-CO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noProof="0" dirty="0" smtClean="0"/>
            <a:t>Mejora de la calificación crediticia</a:t>
          </a:r>
          <a:endParaRPr lang="es-CO" sz="1800" kern="1200" noProof="0" dirty="0"/>
        </a:p>
      </dsp:txBody>
      <dsp:txXfrm rot="5400000">
        <a:off x="5406049" y="-2272739"/>
        <a:ext cx="691053" cy="5413248"/>
      </dsp:txXfrm>
    </dsp:sp>
    <dsp:sp modelId="{B893C601-8419-4C70-8578-59A0F21F69DC}">
      <dsp:nvSpPr>
        <dsp:cNvPr id="0" name=""/>
        <dsp:cNvSpPr/>
      </dsp:nvSpPr>
      <dsp:spPr>
        <a:xfrm>
          <a:off x="0" y="1975"/>
          <a:ext cx="3044952" cy="863817"/>
        </a:xfrm>
        <a:prstGeom prst="roundRect">
          <a:avLst/>
        </a:prstGeom>
        <a:solidFill>
          <a:schemeClr val="accent4">
            <a:lumMod val="75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noProof="0" dirty="0" smtClean="0"/>
            <a:t>Espacio Fiscal</a:t>
          </a:r>
          <a:endParaRPr lang="es-CO" sz="2400" kern="1200" noProof="0" dirty="0"/>
        </a:p>
      </dsp:txBody>
      <dsp:txXfrm>
        <a:off x="0" y="1975"/>
        <a:ext cx="3044952" cy="863817"/>
      </dsp:txXfrm>
    </dsp:sp>
    <dsp:sp modelId="{BEB9C7F6-FE05-436A-BEEC-F928677A99D6}">
      <dsp:nvSpPr>
        <dsp:cNvPr id="0" name=""/>
        <dsp:cNvSpPr/>
      </dsp:nvSpPr>
      <dsp:spPr>
        <a:xfrm rot="5400000">
          <a:off x="5406049" y="-1365731"/>
          <a:ext cx="691053" cy="5413248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-5246062"/>
              <a:satOff val="4151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noProof="0" dirty="0" smtClean="0"/>
            <a:t>Mayor disponibilidad de recursos</a:t>
          </a:r>
          <a:endParaRPr lang="es-CO" sz="1800" kern="1200" noProof="0" dirty="0"/>
        </a:p>
      </dsp:txBody>
      <dsp:txXfrm rot="5400000">
        <a:off x="5406049" y="-1365731"/>
        <a:ext cx="691053" cy="5413248"/>
      </dsp:txXfrm>
    </dsp:sp>
    <dsp:sp modelId="{C2575CFD-9D63-4434-81BC-A6886990598D}">
      <dsp:nvSpPr>
        <dsp:cNvPr id="0" name=""/>
        <dsp:cNvSpPr/>
      </dsp:nvSpPr>
      <dsp:spPr>
        <a:xfrm>
          <a:off x="0" y="908983"/>
          <a:ext cx="3044952" cy="863817"/>
        </a:xfrm>
        <a:prstGeom prst="roundRect">
          <a:avLst/>
        </a:prstGeom>
        <a:solidFill>
          <a:schemeClr val="accent4">
            <a:lumMod val="75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noProof="0" dirty="0" smtClean="0"/>
            <a:t>Ingresos</a:t>
          </a:r>
          <a:endParaRPr lang="es-CO" sz="2400" kern="1200" noProof="0" dirty="0"/>
        </a:p>
      </dsp:txBody>
      <dsp:txXfrm>
        <a:off x="0" y="908983"/>
        <a:ext cx="3044952" cy="863817"/>
      </dsp:txXfrm>
    </dsp:sp>
    <dsp:sp modelId="{51BFE62F-4BFD-4B65-97EB-517EB37030D8}">
      <dsp:nvSpPr>
        <dsp:cNvPr id="0" name=""/>
        <dsp:cNvSpPr/>
      </dsp:nvSpPr>
      <dsp:spPr>
        <a:xfrm rot="5400000">
          <a:off x="5406049" y="-458724"/>
          <a:ext cx="691053" cy="5413248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-10492125"/>
              <a:satOff val="8301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noProof="0" dirty="0" smtClean="0"/>
            <a:t>Procesos de pago rápidos y simples </a:t>
          </a:r>
          <a:endParaRPr lang="es-CO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noProof="0" dirty="0" smtClean="0"/>
            <a:t>Control de los recursos disponibles</a:t>
          </a:r>
          <a:endParaRPr lang="es-CO" sz="1800" kern="1200" noProof="0" dirty="0"/>
        </a:p>
      </dsp:txBody>
      <dsp:txXfrm rot="5400000">
        <a:off x="5406049" y="-458724"/>
        <a:ext cx="691053" cy="5413248"/>
      </dsp:txXfrm>
    </dsp:sp>
    <dsp:sp modelId="{327121F2-E26E-4F63-A990-867B34CC5542}">
      <dsp:nvSpPr>
        <dsp:cNvPr id="0" name=""/>
        <dsp:cNvSpPr/>
      </dsp:nvSpPr>
      <dsp:spPr>
        <a:xfrm>
          <a:off x="0" y="1815991"/>
          <a:ext cx="3044952" cy="863817"/>
        </a:xfrm>
        <a:prstGeom prst="roundRect">
          <a:avLst/>
        </a:prstGeom>
        <a:solidFill>
          <a:schemeClr val="accent4">
            <a:lumMod val="75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noProof="0" dirty="0" smtClean="0"/>
            <a:t>Administración Financiera</a:t>
          </a:r>
          <a:endParaRPr lang="es-CO" sz="2400" kern="1200" noProof="0" dirty="0"/>
        </a:p>
      </dsp:txBody>
      <dsp:txXfrm>
        <a:off x="0" y="1815991"/>
        <a:ext cx="3044952" cy="863817"/>
      </dsp:txXfrm>
    </dsp:sp>
    <dsp:sp modelId="{CECC3DE9-6F52-490B-87F7-EF4ABF47167F}">
      <dsp:nvSpPr>
        <dsp:cNvPr id="0" name=""/>
        <dsp:cNvSpPr/>
      </dsp:nvSpPr>
      <dsp:spPr>
        <a:xfrm rot="5400000">
          <a:off x="5406049" y="448283"/>
          <a:ext cx="691053" cy="5413248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-15738186"/>
              <a:satOff val="12452"/>
              <a:lumOff val="8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noProof="0" dirty="0" smtClean="0"/>
            <a:t>Identificación</a:t>
          </a:r>
          <a:r>
            <a:rPr lang="es-CO" sz="1400" kern="1200" baseline="0" noProof="0" dirty="0" smtClean="0"/>
            <a:t> de prioridades</a:t>
          </a:r>
          <a:endParaRPr lang="es-CO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noProof="0" dirty="0" smtClean="0"/>
            <a:t>Alineación de programas, proyectos</a:t>
          </a:r>
          <a:endParaRPr lang="es-CO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noProof="0" dirty="0" smtClean="0"/>
            <a:t>Mejora de calidad de proyectos</a:t>
          </a:r>
          <a:endParaRPr lang="es-CO" sz="1400" kern="1200" noProof="0" dirty="0"/>
        </a:p>
      </dsp:txBody>
      <dsp:txXfrm rot="5400000">
        <a:off x="5406049" y="448283"/>
        <a:ext cx="691053" cy="5413248"/>
      </dsp:txXfrm>
    </dsp:sp>
    <dsp:sp modelId="{9E0977F4-11FD-4A1C-A4AF-14045C1A26FC}">
      <dsp:nvSpPr>
        <dsp:cNvPr id="0" name=""/>
        <dsp:cNvSpPr/>
      </dsp:nvSpPr>
      <dsp:spPr>
        <a:xfrm>
          <a:off x="0" y="2722999"/>
          <a:ext cx="3044952" cy="863817"/>
        </a:xfrm>
        <a:prstGeom prst="roundRect">
          <a:avLst/>
        </a:prstGeom>
        <a:solidFill>
          <a:schemeClr val="accent4">
            <a:lumMod val="75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noProof="0" dirty="0" smtClean="0"/>
            <a:t>Planeación  / Inversión</a:t>
          </a:r>
          <a:endParaRPr lang="es-CO" sz="2400" kern="1200" noProof="0" dirty="0"/>
        </a:p>
      </dsp:txBody>
      <dsp:txXfrm>
        <a:off x="0" y="2722999"/>
        <a:ext cx="3044952" cy="863817"/>
      </dsp:txXfrm>
    </dsp:sp>
    <dsp:sp modelId="{B3053592-7C6F-4403-8C42-08333AF0B190}">
      <dsp:nvSpPr>
        <dsp:cNvPr id="0" name=""/>
        <dsp:cNvSpPr/>
      </dsp:nvSpPr>
      <dsp:spPr>
        <a:xfrm rot="5400000">
          <a:off x="5406049" y="1355291"/>
          <a:ext cx="691053" cy="5413248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-20984249"/>
              <a:satOff val="16603"/>
              <a:lumOff val="11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noProof="0" dirty="0" smtClean="0"/>
            <a:t>Mejor utilización asignación de recursos</a:t>
          </a:r>
          <a:endParaRPr lang="es-CO" sz="1800" kern="1200" noProof="0" dirty="0"/>
        </a:p>
      </dsp:txBody>
      <dsp:txXfrm rot="5400000">
        <a:off x="5406049" y="1355291"/>
        <a:ext cx="691053" cy="5413248"/>
      </dsp:txXfrm>
    </dsp:sp>
    <dsp:sp modelId="{B242F689-CEF9-4E4B-9C91-DBF101BC58CF}">
      <dsp:nvSpPr>
        <dsp:cNvPr id="0" name=""/>
        <dsp:cNvSpPr/>
      </dsp:nvSpPr>
      <dsp:spPr>
        <a:xfrm>
          <a:off x="0" y="3630007"/>
          <a:ext cx="3044952" cy="863817"/>
        </a:xfrm>
        <a:prstGeom prst="roundRect">
          <a:avLst/>
        </a:prstGeom>
        <a:solidFill>
          <a:schemeClr val="accent4">
            <a:lumMod val="75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noProof="0" dirty="0" smtClean="0"/>
            <a:t>Recursos Humanos</a:t>
          </a:r>
          <a:endParaRPr lang="es-CO" sz="2400" kern="1200" noProof="0" dirty="0"/>
        </a:p>
      </dsp:txBody>
      <dsp:txXfrm>
        <a:off x="0" y="3630007"/>
        <a:ext cx="3044952" cy="86381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7E1522-922F-4E2F-9476-AA3C69582619}">
      <dsp:nvSpPr>
        <dsp:cNvPr id="0" name=""/>
        <dsp:cNvSpPr/>
      </dsp:nvSpPr>
      <dsp:spPr>
        <a:xfrm>
          <a:off x="0" y="4571027"/>
          <a:ext cx="8382000" cy="0"/>
        </a:xfrm>
        <a:prstGeom prst="line">
          <a:avLst/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A3E56-8338-4198-BE3F-1DEC7B6F5C6C}">
      <dsp:nvSpPr>
        <dsp:cNvPr id="0" name=""/>
        <dsp:cNvSpPr/>
      </dsp:nvSpPr>
      <dsp:spPr>
        <a:xfrm>
          <a:off x="0" y="3414748"/>
          <a:ext cx="8382000" cy="0"/>
        </a:xfrm>
        <a:prstGeom prst="line">
          <a:avLst/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50B2F-7BAA-4BC4-8211-780B33B7CE81}">
      <dsp:nvSpPr>
        <dsp:cNvPr id="0" name=""/>
        <dsp:cNvSpPr/>
      </dsp:nvSpPr>
      <dsp:spPr>
        <a:xfrm>
          <a:off x="0" y="2258469"/>
          <a:ext cx="8382000" cy="0"/>
        </a:xfrm>
        <a:prstGeom prst="line">
          <a:avLst/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AC9DF-5BE1-47B9-AC08-747EEAF7D846}">
      <dsp:nvSpPr>
        <dsp:cNvPr id="0" name=""/>
        <dsp:cNvSpPr/>
      </dsp:nvSpPr>
      <dsp:spPr>
        <a:xfrm>
          <a:off x="0" y="1102190"/>
          <a:ext cx="8382000" cy="0"/>
        </a:xfrm>
        <a:prstGeom prst="line">
          <a:avLst/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00661-03A7-4B73-8490-561644D36F5A}">
      <dsp:nvSpPr>
        <dsp:cNvPr id="0" name=""/>
        <dsp:cNvSpPr/>
      </dsp:nvSpPr>
      <dsp:spPr>
        <a:xfrm>
          <a:off x="2438405" y="972"/>
          <a:ext cx="5684508" cy="1101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noProof="0" dirty="0" smtClean="0"/>
            <a:t>Saneamiento </a:t>
          </a:r>
          <a:r>
            <a:rPr lang="es-CO" sz="1300" kern="1200" noProof="0" dirty="0" smtClean="0"/>
            <a:t>Fiscal e incremento de ingresos</a:t>
          </a:r>
          <a:endParaRPr lang="es-CO" sz="1300" kern="1200" noProof="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noProof="0" dirty="0" smtClean="0"/>
            <a:t>Ampliación </a:t>
          </a:r>
          <a:r>
            <a:rPr lang="es-CO" sz="1300" kern="1200" noProof="0" dirty="0" smtClean="0"/>
            <a:t>y mejora de los servicios </a:t>
          </a:r>
          <a:r>
            <a:rPr lang="es-CO" sz="1300" kern="1200" noProof="0" dirty="0" smtClean="0"/>
            <a:t>de salud y educación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noProof="0" dirty="0" smtClean="0"/>
            <a:t>Más obras publicas</a:t>
          </a:r>
          <a:endParaRPr lang="es-CO" sz="1300" kern="1200" noProof="0" dirty="0"/>
        </a:p>
      </dsp:txBody>
      <dsp:txXfrm>
        <a:off x="2438405" y="972"/>
        <a:ext cx="5684508" cy="1101217"/>
      </dsp:txXfrm>
    </dsp:sp>
    <dsp:sp modelId="{795FCD1C-859B-4905-B9E1-C0396D418207}">
      <dsp:nvSpPr>
        <dsp:cNvPr id="0" name=""/>
        <dsp:cNvSpPr/>
      </dsp:nvSpPr>
      <dsp:spPr>
        <a:xfrm>
          <a:off x="0" y="972"/>
          <a:ext cx="2179320" cy="1101217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lumMod val="7500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noProof="0" dirty="0" smtClean="0"/>
            <a:t>Barranquilla - Colombia</a:t>
          </a:r>
          <a:endParaRPr lang="es-CO" sz="2200" kern="1200" noProof="0" dirty="0"/>
        </a:p>
      </dsp:txBody>
      <dsp:txXfrm>
        <a:off x="0" y="972"/>
        <a:ext cx="2179320" cy="1101217"/>
      </dsp:txXfrm>
    </dsp:sp>
    <dsp:sp modelId="{641643EA-3D94-4331-A3C9-A6A7177BD45E}">
      <dsp:nvSpPr>
        <dsp:cNvPr id="0" name=""/>
        <dsp:cNvSpPr/>
      </dsp:nvSpPr>
      <dsp:spPr>
        <a:xfrm>
          <a:off x="2438405" y="1157251"/>
          <a:ext cx="5684508" cy="1101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noProof="0" dirty="0" smtClean="0"/>
            <a:t>Priorización de Inversiones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noProof="0" dirty="0" smtClean="0"/>
            <a:t>Procesos presupuestales, tesorería y compras más </a:t>
          </a:r>
          <a:r>
            <a:rPr lang="es-CO" sz="1300" kern="1200" noProof="0" dirty="0" smtClean="0"/>
            <a:t>ágiles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noProof="0" dirty="0" smtClean="0"/>
            <a:t>Mayores ingresos por impuestos</a:t>
          </a:r>
        </a:p>
      </dsp:txBody>
      <dsp:txXfrm>
        <a:off x="2438405" y="1157251"/>
        <a:ext cx="5684508" cy="1101217"/>
      </dsp:txXfrm>
    </dsp:sp>
    <dsp:sp modelId="{5EBFFDAD-F920-4316-BBA6-A65DB1B87C6D}">
      <dsp:nvSpPr>
        <dsp:cNvPr id="0" name=""/>
        <dsp:cNvSpPr/>
      </dsp:nvSpPr>
      <dsp:spPr>
        <a:xfrm>
          <a:off x="0" y="1157251"/>
          <a:ext cx="2179320" cy="1101217"/>
        </a:xfrm>
        <a:prstGeom prst="round2SameRect">
          <a:avLst>
            <a:gd name="adj1" fmla="val 16670"/>
            <a:gd name="adj2" fmla="val 0"/>
          </a:avLst>
        </a:prstGeom>
        <a:solidFill>
          <a:schemeClr val="bg1">
            <a:lumMod val="50000"/>
          </a:schemeClr>
        </a:solidFill>
        <a:ln w="55000" cap="flat" cmpd="thickThin" algn="ctr">
          <a:solidFill>
            <a:schemeClr val="accent2">
              <a:hueOff val="-6721063"/>
              <a:satOff val="2923"/>
              <a:lumOff val="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noProof="0" dirty="0" smtClean="0"/>
            <a:t>Cartagena - Colombia</a:t>
          </a:r>
          <a:endParaRPr lang="es-CO" sz="2200" kern="1200" noProof="0" dirty="0"/>
        </a:p>
      </dsp:txBody>
      <dsp:txXfrm>
        <a:off x="0" y="1157251"/>
        <a:ext cx="2179320" cy="1101217"/>
      </dsp:txXfrm>
    </dsp:sp>
    <dsp:sp modelId="{C4CE4B08-B994-424B-BE39-9693742FBD1B}">
      <dsp:nvSpPr>
        <dsp:cNvPr id="0" name=""/>
        <dsp:cNvSpPr/>
      </dsp:nvSpPr>
      <dsp:spPr>
        <a:xfrm>
          <a:off x="2514605" y="2313530"/>
          <a:ext cx="5532108" cy="1101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noProof="0" dirty="0" smtClean="0"/>
            <a:t>Establecimiento de Procesos </a:t>
          </a:r>
          <a:r>
            <a:rPr lang="es-CO" sz="1300" kern="1200" noProof="0" dirty="0" smtClean="0"/>
            <a:t>de </a:t>
          </a:r>
          <a:r>
            <a:rPr lang="es-CO" sz="1300" kern="1200" noProof="0" dirty="0" smtClean="0"/>
            <a:t>Planeación </a:t>
          </a:r>
          <a:r>
            <a:rPr lang="es-CO" sz="1300" kern="1200" noProof="0" dirty="0" smtClean="0"/>
            <a:t>para mejorar la toma de decisiones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noProof="0" dirty="0" smtClean="0"/>
            <a:t>Mejora en la gestión financiera mejora controles y reduce irregularidades</a:t>
          </a:r>
          <a:endParaRPr lang="es-CO" sz="1300" kern="1200" noProof="0" dirty="0"/>
        </a:p>
      </dsp:txBody>
      <dsp:txXfrm>
        <a:off x="2514605" y="2313530"/>
        <a:ext cx="5532108" cy="1101217"/>
      </dsp:txXfrm>
    </dsp:sp>
    <dsp:sp modelId="{BCB7614B-A0F6-4944-8BC7-33E04FB40629}">
      <dsp:nvSpPr>
        <dsp:cNvPr id="0" name=""/>
        <dsp:cNvSpPr/>
      </dsp:nvSpPr>
      <dsp:spPr>
        <a:xfrm>
          <a:off x="0" y="2313530"/>
          <a:ext cx="2179320" cy="1101217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lumMod val="75000"/>
          </a:schemeClr>
        </a:solidFill>
        <a:ln w="55000" cap="flat" cmpd="thickThin" algn="ctr">
          <a:solidFill>
            <a:schemeClr val="accent2">
              <a:hueOff val="-13442126"/>
              <a:satOff val="5846"/>
              <a:lumOff val="17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noProof="0" dirty="0" smtClean="0"/>
            <a:t>Oaxaca – </a:t>
          </a:r>
          <a:r>
            <a:rPr lang="es-CO" sz="2200" kern="1200" noProof="0" dirty="0" err="1" smtClean="0"/>
            <a:t>Mexico</a:t>
          </a:r>
          <a:endParaRPr lang="es-CO" sz="2200" kern="1200" noProof="0" dirty="0"/>
        </a:p>
      </dsp:txBody>
      <dsp:txXfrm>
        <a:off x="0" y="2313530"/>
        <a:ext cx="2179320" cy="1101217"/>
      </dsp:txXfrm>
    </dsp:sp>
    <dsp:sp modelId="{8792A7F2-700A-483E-87A0-E55BD0F71FB4}">
      <dsp:nvSpPr>
        <dsp:cNvPr id="0" name=""/>
        <dsp:cNvSpPr/>
      </dsp:nvSpPr>
      <dsp:spPr>
        <a:xfrm>
          <a:off x="2545061" y="3470782"/>
          <a:ext cx="5532108" cy="1101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noProof="0" dirty="0" smtClean="0"/>
            <a:t>Mejora de la Planeación y Seguimiento para cumplir Objetivos Prioritarios del Gobierno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noProof="0" dirty="0" smtClean="0"/>
            <a:t>Incremento de Ingresos / Mejora de servicios</a:t>
          </a:r>
          <a:endParaRPr lang="es-CO" sz="900" kern="1200" noProof="0" dirty="0"/>
        </a:p>
      </dsp:txBody>
      <dsp:txXfrm>
        <a:off x="2545061" y="3470782"/>
        <a:ext cx="5532108" cy="1101217"/>
      </dsp:txXfrm>
    </dsp:sp>
    <dsp:sp modelId="{33F3CA43-2A90-44F3-946F-DC0E643C24EC}">
      <dsp:nvSpPr>
        <dsp:cNvPr id="0" name=""/>
        <dsp:cNvSpPr/>
      </dsp:nvSpPr>
      <dsp:spPr>
        <a:xfrm>
          <a:off x="0" y="3469809"/>
          <a:ext cx="2179320" cy="1101217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lumMod val="75000"/>
          </a:schemeClr>
        </a:solidFill>
        <a:ln w="55000" cap="flat" cmpd="thickThin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noProof="0" dirty="0" smtClean="0"/>
            <a:t>Mendoza –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noProof="0" dirty="0" smtClean="0"/>
            <a:t>Argentina</a:t>
          </a:r>
          <a:endParaRPr lang="es-CO" sz="2200" kern="1200" noProof="0" dirty="0"/>
        </a:p>
      </dsp:txBody>
      <dsp:txXfrm>
        <a:off x="0" y="3469809"/>
        <a:ext cx="2179320" cy="110121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4F1D28-9296-4376-AFA0-37B723532D53}">
      <dsp:nvSpPr>
        <dsp:cNvPr id="0" name=""/>
        <dsp:cNvSpPr/>
      </dsp:nvSpPr>
      <dsp:spPr>
        <a:xfrm>
          <a:off x="0" y="0"/>
          <a:ext cx="84436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5E761-A4E3-4C30-9DF6-F1FF3C44185B}">
      <dsp:nvSpPr>
        <dsp:cNvPr id="0" name=""/>
        <dsp:cNvSpPr/>
      </dsp:nvSpPr>
      <dsp:spPr>
        <a:xfrm>
          <a:off x="0" y="0"/>
          <a:ext cx="1652451" cy="495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RAAP</a:t>
          </a:r>
          <a:endParaRPr lang="en-US" sz="4100" kern="1200" dirty="0"/>
        </a:p>
      </dsp:txBody>
      <dsp:txXfrm>
        <a:off x="0" y="0"/>
        <a:ext cx="1652451" cy="4953000"/>
      </dsp:txXfrm>
    </dsp:sp>
    <dsp:sp modelId="{126C653F-15AE-4448-9356-12159888B29F}">
      <dsp:nvSpPr>
        <dsp:cNvPr id="0" name=""/>
        <dsp:cNvSpPr/>
      </dsp:nvSpPr>
      <dsp:spPr>
        <a:xfrm>
          <a:off x="1776385" y="43894"/>
          <a:ext cx="6485871" cy="162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noProof="0" dirty="0" smtClean="0"/>
            <a:t>Ofrece un plan de acciones para mejorar los procesos necesarios para producir resultados y servicios</a:t>
          </a:r>
        </a:p>
      </dsp:txBody>
      <dsp:txXfrm>
        <a:off x="1776385" y="43894"/>
        <a:ext cx="6485871" cy="1625896"/>
      </dsp:txXfrm>
    </dsp:sp>
    <dsp:sp modelId="{873CFFFA-EC90-4AFD-BE68-F172AD4C09F5}">
      <dsp:nvSpPr>
        <dsp:cNvPr id="0" name=""/>
        <dsp:cNvSpPr/>
      </dsp:nvSpPr>
      <dsp:spPr>
        <a:xfrm>
          <a:off x="1676378" y="2209800"/>
          <a:ext cx="66098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F79C3-6218-4DBA-BA86-E05C357A937D}">
      <dsp:nvSpPr>
        <dsp:cNvPr id="0" name=""/>
        <dsp:cNvSpPr/>
      </dsp:nvSpPr>
      <dsp:spPr>
        <a:xfrm>
          <a:off x="1752582" y="2438402"/>
          <a:ext cx="6485871" cy="222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noProof="0" dirty="0" smtClean="0"/>
            <a:t>Las medidas dependen sólo del gobierno sub-nacional se implementan en plazos cortos</a:t>
          </a:r>
          <a:r>
            <a:rPr lang="en-US" sz="2400" kern="1200" dirty="0" smtClean="0"/>
            <a:t> y </a:t>
          </a:r>
          <a:r>
            <a:rPr lang="es-PE" sz="2400" kern="1200" noProof="0" dirty="0" smtClean="0"/>
            <a:t>producen resultados inmediatos</a:t>
          </a:r>
          <a:endParaRPr lang="es-PE" sz="2400" kern="1200" noProof="0" dirty="0"/>
        </a:p>
      </dsp:txBody>
      <dsp:txXfrm>
        <a:off x="1752582" y="2438402"/>
        <a:ext cx="6485871" cy="2225353"/>
      </dsp:txXfrm>
    </dsp:sp>
    <dsp:sp modelId="{5E3F590D-DEAA-4722-A2F2-EF8537E9394D}">
      <dsp:nvSpPr>
        <dsp:cNvPr id="0" name=""/>
        <dsp:cNvSpPr/>
      </dsp:nvSpPr>
      <dsp:spPr>
        <a:xfrm flipV="1">
          <a:off x="1652451" y="3939040"/>
          <a:ext cx="6783048" cy="4572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ACE99-540B-4BF8-A55C-226C52B8AA91}">
      <dsp:nvSpPr>
        <dsp:cNvPr id="0" name=""/>
        <dsp:cNvSpPr/>
      </dsp:nvSpPr>
      <dsp:spPr>
        <a:xfrm>
          <a:off x="1776385" y="4028655"/>
          <a:ext cx="6485871" cy="877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</dsp:txBody>
      <dsp:txXfrm>
        <a:off x="1776385" y="4028655"/>
        <a:ext cx="6485871" cy="877899"/>
      </dsp:txXfrm>
    </dsp:sp>
    <dsp:sp modelId="{2C050A15-863C-4945-A5A4-1848859EADB4}">
      <dsp:nvSpPr>
        <dsp:cNvPr id="0" name=""/>
        <dsp:cNvSpPr/>
      </dsp:nvSpPr>
      <dsp:spPr>
        <a:xfrm>
          <a:off x="1652451" y="4906555"/>
          <a:ext cx="66098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640B8E-3DB6-4900-A434-3C6E3267BBB7}">
      <dsp:nvSpPr>
        <dsp:cNvPr id="0" name=""/>
        <dsp:cNvSpPr/>
      </dsp:nvSpPr>
      <dsp:spPr>
        <a:xfrm>
          <a:off x="112277" y="1307793"/>
          <a:ext cx="1666763" cy="549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noProof="0" dirty="0" smtClean="0"/>
            <a:t>Voluntad Política</a:t>
          </a:r>
          <a:endParaRPr lang="es-CO" sz="1500" kern="1200" noProof="0" dirty="0"/>
        </a:p>
      </dsp:txBody>
      <dsp:txXfrm>
        <a:off x="112277" y="1307793"/>
        <a:ext cx="1666763" cy="549274"/>
      </dsp:txXfrm>
    </dsp:sp>
    <dsp:sp modelId="{755B90CB-0B38-49E8-90B1-E13C7F9344FF}">
      <dsp:nvSpPr>
        <dsp:cNvPr id="0" name=""/>
        <dsp:cNvSpPr/>
      </dsp:nvSpPr>
      <dsp:spPr>
        <a:xfrm>
          <a:off x="110383" y="1140738"/>
          <a:ext cx="132583" cy="1325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D89A6-4472-4798-B050-8EBC81E0EAF4}">
      <dsp:nvSpPr>
        <dsp:cNvPr id="0" name=""/>
        <dsp:cNvSpPr/>
      </dsp:nvSpPr>
      <dsp:spPr>
        <a:xfrm>
          <a:off x="203192" y="955121"/>
          <a:ext cx="132583" cy="1325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8D252-6D64-421D-8CBE-B5D15B459924}">
      <dsp:nvSpPr>
        <dsp:cNvPr id="0" name=""/>
        <dsp:cNvSpPr/>
      </dsp:nvSpPr>
      <dsp:spPr>
        <a:xfrm>
          <a:off x="425932" y="992244"/>
          <a:ext cx="208345" cy="2083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6E181-2D72-4367-9F33-76DC71E99C0D}">
      <dsp:nvSpPr>
        <dsp:cNvPr id="0" name=""/>
        <dsp:cNvSpPr/>
      </dsp:nvSpPr>
      <dsp:spPr>
        <a:xfrm>
          <a:off x="611549" y="788066"/>
          <a:ext cx="132583" cy="1325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B29B1-841C-4108-9523-255EF4287A70}">
      <dsp:nvSpPr>
        <dsp:cNvPr id="0" name=""/>
        <dsp:cNvSpPr/>
      </dsp:nvSpPr>
      <dsp:spPr>
        <a:xfrm>
          <a:off x="852851" y="713819"/>
          <a:ext cx="132583" cy="1325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04C9F-5E90-4855-9AD8-6C9AF9307604}">
      <dsp:nvSpPr>
        <dsp:cNvPr id="0" name=""/>
        <dsp:cNvSpPr/>
      </dsp:nvSpPr>
      <dsp:spPr>
        <a:xfrm>
          <a:off x="1149837" y="843751"/>
          <a:ext cx="132583" cy="1325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4362C-817B-46CF-93C5-3C8909152CCF}">
      <dsp:nvSpPr>
        <dsp:cNvPr id="0" name=""/>
        <dsp:cNvSpPr/>
      </dsp:nvSpPr>
      <dsp:spPr>
        <a:xfrm>
          <a:off x="1335454" y="936559"/>
          <a:ext cx="208345" cy="2083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96E1F-CD29-4BAF-ABF1-DB289B77A389}">
      <dsp:nvSpPr>
        <dsp:cNvPr id="0" name=""/>
        <dsp:cNvSpPr/>
      </dsp:nvSpPr>
      <dsp:spPr>
        <a:xfrm>
          <a:off x="1595318" y="1140738"/>
          <a:ext cx="132583" cy="1325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59BBD-4059-4A12-96EF-FAA8B0A273EF}">
      <dsp:nvSpPr>
        <dsp:cNvPr id="0" name=""/>
        <dsp:cNvSpPr/>
      </dsp:nvSpPr>
      <dsp:spPr>
        <a:xfrm>
          <a:off x="1706688" y="1344916"/>
          <a:ext cx="132583" cy="1325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393CF-320F-4D72-8CE5-4A4DAE2CC66D}">
      <dsp:nvSpPr>
        <dsp:cNvPr id="0" name=""/>
        <dsp:cNvSpPr/>
      </dsp:nvSpPr>
      <dsp:spPr>
        <a:xfrm>
          <a:off x="741480" y="955121"/>
          <a:ext cx="340928" cy="3409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66380-19E5-4486-B795-4B7C3C7E09B1}">
      <dsp:nvSpPr>
        <dsp:cNvPr id="0" name=""/>
        <dsp:cNvSpPr/>
      </dsp:nvSpPr>
      <dsp:spPr>
        <a:xfrm>
          <a:off x="17575" y="1660465"/>
          <a:ext cx="132583" cy="1325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FE935-AE29-4C68-B1E3-5EF8913EB67F}">
      <dsp:nvSpPr>
        <dsp:cNvPr id="0" name=""/>
        <dsp:cNvSpPr/>
      </dsp:nvSpPr>
      <dsp:spPr>
        <a:xfrm>
          <a:off x="128945" y="1827520"/>
          <a:ext cx="208345" cy="2083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D86FE-1A09-4919-A6C1-41B853E98927}">
      <dsp:nvSpPr>
        <dsp:cNvPr id="0" name=""/>
        <dsp:cNvSpPr/>
      </dsp:nvSpPr>
      <dsp:spPr>
        <a:xfrm>
          <a:off x="407370" y="1976013"/>
          <a:ext cx="303047" cy="3030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03028-B9B6-4068-A67B-2F2E0340AF07}">
      <dsp:nvSpPr>
        <dsp:cNvPr id="0" name=""/>
        <dsp:cNvSpPr/>
      </dsp:nvSpPr>
      <dsp:spPr>
        <a:xfrm>
          <a:off x="797165" y="2217315"/>
          <a:ext cx="132583" cy="1325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35D40-8F6E-48BB-B0F1-82D18877BD55}">
      <dsp:nvSpPr>
        <dsp:cNvPr id="0" name=""/>
        <dsp:cNvSpPr/>
      </dsp:nvSpPr>
      <dsp:spPr>
        <a:xfrm>
          <a:off x="871412" y="1976013"/>
          <a:ext cx="208345" cy="2083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7FAA8-9ADF-4937-97BB-FBAF27F167E6}">
      <dsp:nvSpPr>
        <dsp:cNvPr id="0" name=""/>
        <dsp:cNvSpPr/>
      </dsp:nvSpPr>
      <dsp:spPr>
        <a:xfrm>
          <a:off x="1057029" y="2235877"/>
          <a:ext cx="132583" cy="1325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FC154-09BA-4C9F-A221-9092F9265647}">
      <dsp:nvSpPr>
        <dsp:cNvPr id="0" name=""/>
        <dsp:cNvSpPr/>
      </dsp:nvSpPr>
      <dsp:spPr>
        <a:xfrm>
          <a:off x="1224084" y="1938890"/>
          <a:ext cx="303047" cy="3030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34295-E0B2-4ADA-9C51-4E2B0991B902}">
      <dsp:nvSpPr>
        <dsp:cNvPr id="0" name=""/>
        <dsp:cNvSpPr/>
      </dsp:nvSpPr>
      <dsp:spPr>
        <a:xfrm>
          <a:off x="1632441" y="1864643"/>
          <a:ext cx="208345" cy="2083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23573-9E8A-4575-970B-E9AF23C2E82E}">
      <dsp:nvSpPr>
        <dsp:cNvPr id="0" name=""/>
        <dsp:cNvSpPr/>
      </dsp:nvSpPr>
      <dsp:spPr>
        <a:xfrm>
          <a:off x="1840786" y="991935"/>
          <a:ext cx="611880" cy="1168147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2C1A6-AD12-4804-AD8B-4F33AE654A18}">
      <dsp:nvSpPr>
        <dsp:cNvPr id="0" name=""/>
        <dsp:cNvSpPr/>
      </dsp:nvSpPr>
      <dsp:spPr>
        <a:xfrm>
          <a:off x="2452667" y="992503"/>
          <a:ext cx="1668765" cy="116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noProof="0" dirty="0" smtClean="0"/>
            <a:t>Disposición al Cambio</a:t>
          </a:r>
          <a:endParaRPr lang="es-CO" sz="1500" kern="1200" noProof="0" dirty="0"/>
        </a:p>
      </dsp:txBody>
      <dsp:txXfrm>
        <a:off x="2452667" y="992503"/>
        <a:ext cx="1668765" cy="1168135"/>
      </dsp:txXfrm>
    </dsp:sp>
    <dsp:sp modelId="{D2F57133-09FB-4301-80E5-0CDF52795FEF}">
      <dsp:nvSpPr>
        <dsp:cNvPr id="0" name=""/>
        <dsp:cNvSpPr/>
      </dsp:nvSpPr>
      <dsp:spPr>
        <a:xfrm>
          <a:off x="4121433" y="991935"/>
          <a:ext cx="611880" cy="1168147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2F34F-12C0-48F0-8525-5415550C414E}">
      <dsp:nvSpPr>
        <dsp:cNvPr id="0" name=""/>
        <dsp:cNvSpPr/>
      </dsp:nvSpPr>
      <dsp:spPr>
        <a:xfrm>
          <a:off x="4733314" y="992503"/>
          <a:ext cx="1668765" cy="116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noProof="0" dirty="0" smtClean="0"/>
            <a:t>Disponibilidad de información </a:t>
          </a:r>
          <a:endParaRPr lang="es-CO" sz="1500" kern="1200" noProof="0" dirty="0"/>
        </a:p>
      </dsp:txBody>
      <dsp:txXfrm>
        <a:off x="4733314" y="992503"/>
        <a:ext cx="1668765" cy="1168135"/>
      </dsp:txXfrm>
    </dsp:sp>
    <dsp:sp modelId="{AAF0B5ED-0EB8-4F1A-A1AC-C4A1D5D6932D}">
      <dsp:nvSpPr>
        <dsp:cNvPr id="0" name=""/>
        <dsp:cNvSpPr/>
      </dsp:nvSpPr>
      <dsp:spPr>
        <a:xfrm>
          <a:off x="6402079" y="991935"/>
          <a:ext cx="611880" cy="1168147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5A47B-5812-4D58-B0BE-3D35A99BE331}">
      <dsp:nvSpPr>
        <dsp:cNvPr id="0" name=""/>
        <dsp:cNvSpPr/>
      </dsp:nvSpPr>
      <dsp:spPr>
        <a:xfrm>
          <a:off x="7080711" y="895397"/>
          <a:ext cx="1418450" cy="14184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noProof="0" dirty="0" smtClean="0"/>
            <a:t>Mejora en la Eficiencia</a:t>
          </a:r>
          <a:endParaRPr lang="es-CO" sz="1500" kern="1200" noProof="0" dirty="0"/>
        </a:p>
      </dsp:txBody>
      <dsp:txXfrm>
        <a:off x="7080711" y="895397"/>
        <a:ext cx="1418450" cy="14184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02C3AE-A71B-4885-B36C-C9554690C83D}">
      <dsp:nvSpPr>
        <dsp:cNvPr id="0" name=""/>
        <dsp:cNvSpPr/>
      </dsp:nvSpPr>
      <dsp:spPr>
        <a:xfrm rot="10800000" flipV="1">
          <a:off x="5406507" y="0"/>
          <a:ext cx="2899292" cy="1292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kern="1200" dirty="0" smtClean="0"/>
            <a:t>Comunidad</a:t>
          </a:r>
          <a:endParaRPr lang="en-US" sz="3200" kern="1200" dirty="0"/>
        </a:p>
      </dsp:txBody>
      <dsp:txXfrm rot="10800000" flipV="1">
        <a:off x="5406507" y="0"/>
        <a:ext cx="2899292" cy="1292194"/>
      </dsp:txXfrm>
    </dsp:sp>
    <dsp:sp modelId="{571090C6-E677-4D57-B58B-9FDEF4C2E60F}">
      <dsp:nvSpPr>
        <dsp:cNvPr id="0" name=""/>
        <dsp:cNvSpPr/>
      </dsp:nvSpPr>
      <dsp:spPr>
        <a:xfrm>
          <a:off x="23" y="203183"/>
          <a:ext cx="3707227" cy="121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kern="1200" dirty="0" smtClean="0"/>
            <a:t>Contratista</a:t>
          </a:r>
          <a:endParaRPr lang="en-US" sz="3200" kern="1200" dirty="0"/>
        </a:p>
      </dsp:txBody>
      <dsp:txXfrm>
        <a:off x="23" y="203183"/>
        <a:ext cx="3707227" cy="1214025"/>
      </dsp:txXfrm>
    </dsp:sp>
    <dsp:sp modelId="{8D7B9FE5-8D0D-4E09-B904-842E9050A4E6}">
      <dsp:nvSpPr>
        <dsp:cNvPr id="0" name=""/>
        <dsp:cNvSpPr/>
      </dsp:nvSpPr>
      <dsp:spPr>
        <a:xfrm>
          <a:off x="5486390" y="2260606"/>
          <a:ext cx="2808909" cy="2140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kern="1200" dirty="0" smtClean="0"/>
            <a:t>Comité de Beneficiarios</a:t>
          </a:r>
          <a:endParaRPr lang="en-US" sz="3200" kern="1200" dirty="0"/>
        </a:p>
      </dsp:txBody>
      <dsp:txXfrm>
        <a:off x="5486390" y="2260606"/>
        <a:ext cx="2808909" cy="2140951"/>
      </dsp:txXfrm>
    </dsp:sp>
    <dsp:sp modelId="{1B2D41CF-A4E3-4240-89BF-323D5E9B5E6E}">
      <dsp:nvSpPr>
        <dsp:cNvPr id="0" name=""/>
        <dsp:cNvSpPr/>
      </dsp:nvSpPr>
      <dsp:spPr>
        <a:xfrm>
          <a:off x="0" y="2807621"/>
          <a:ext cx="4928017" cy="1625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kern="1200" dirty="0" smtClean="0"/>
            <a:t>Gobierno Sub-Nacional</a:t>
          </a:r>
          <a:endParaRPr lang="en-US" sz="3200" kern="1200" dirty="0"/>
        </a:p>
      </dsp:txBody>
      <dsp:txXfrm>
        <a:off x="0" y="2807621"/>
        <a:ext cx="4928017" cy="1625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74D26-620A-4A6C-9051-AD742AD789FB}" type="datetimeFigureOut">
              <a:rPr lang="en-US" smtClean="0"/>
              <a:t>6/19/2012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3E1F4-07FE-4524-9A6F-1DBA673A8D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14BEA8-D6F4-4207-8455-B47D2086D887}" type="datetime1">
              <a:rPr lang="en-US" smtClean="0"/>
              <a:t>6/19/2012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30201C-BE56-4FF7-AE4C-6305B8AAE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C1C2B-5AED-44EB-9AA7-675195729F4C}" type="datetime1">
              <a:rPr lang="en-US" smtClean="0"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201C-BE56-4FF7-AE4C-6305B8AAE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E8314-35B8-4120-8866-BA5720EA3722}" type="datetime1">
              <a:rPr lang="en-US" smtClean="0"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201C-BE56-4FF7-AE4C-6305B8AAE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C7B79-17D6-4CD0-AC45-AE053E792275}" type="datetime1">
              <a:rPr lang="en-US" smtClean="0"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201C-BE56-4FF7-AE4C-6305B8AAE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F3005-4B2F-4B0A-9F94-FA3527060D2D}" type="datetime1">
              <a:rPr lang="en-US" smtClean="0"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201C-BE56-4FF7-AE4C-6305B8AAE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AF980-4C26-46A7-8AAB-588DE8E63CB8}" type="datetime1">
              <a:rPr lang="en-US" smtClean="0"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201C-BE56-4FF7-AE4C-6305B8AAE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8F4A8-8E73-4A8C-94CD-8AF3A20B31FC}" type="datetime1">
              <a:rPr lang="en-US" smtClean="0"/>
              <a:t>6/19/2012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201C-BE56-4FF7-AE4C-6305B8AAE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504469-F4DF-436C-89A0-B956E676344E}" type="datetime1">
              <a:rPr lang="en-US" smtClean="0"/>
              <a:t>6/19/2012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201C-BE56-4FF7-AE4C-6305B8AAE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F62C1-72DD-412F-9F68-B09FE2BCD689}" type="datetime1">
              <a:rPr lang="en-US" smtClean="0"/>
              <a:t>6/19/2012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201C-BE56-4FF7-AE4C-6305B8AAE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E690292-8C87-4DE2-BDE4-49ABC9E466A0}" type="datetime1">
              <a:rPr lang="en-US" smtClean="0"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0201C-BE56-4FF7-AE4C-6305B8AAE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AFCB21-FA06-43A8-944D-E02E14F881C9}" type="datetime1">
              <a:rPr lang="en-US" smtClean="0"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30201C-BE56-4FF7-AE4C-6305B8AAE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614A060-7759-401B-A87F-1AA1676ADA4A}" type="datetime1">
              <a:rPr lang="en-US" smtClean="0"/>
              <a:t>6/19/2012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130201C-BE56-4FF7-AE4C-6305B8AAE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363162"/>
          </a:xfrm>
        </p:spPr>
        <p:txBody>
          <a:bodyPr>
            <a:normAutofit/>
          </a:bodyPr>
          <a:lstStyle/>
          <a:p>
            <a:r>
              <a:rPr lang="es-PE" dirty="0" smtClean="0"/>
              <a:t>HERRAMIENTAS PARA LA ACELERACION DE INVERSIONES PUBLICAS</a:t>
            </a:r>
            <a:endParaRPr lang="es-P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19812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JUNIO 2012</a:t>
            </a:r>
          </a:p>
          <a:p>
            <a:r>
              <a:rPr lang="en-US" dirty="0" smtClean="0"/>
              <a:t>BANCO </a:t>
            </a:r>
            <a:r>
              <a:rPr lang="en-US" dirty="0" smtClean="0"/>
              <a:t>MUNDIAL</a:t>
            </a:r>
          </a:p>
          <a:p>
            <a:endParaRPr lang="en-US" dirty="0" smtClean="0"/>
          </a:p>
          <a:p>
            <a:pPr algn="ctr"/>
            <a:r>
              <a:rPr lang="es-PE" dirty="0" smtClean="0"/>
              <a:t>Edgardo </a:t>
            </a:r>
            <a:r>
              <a:rPr lang="es-PE" dirty="0" err="1" smtClean="0"/>
              <a:t>Mosqueira</a:t>
            </a:r>
            <a:endParaRPr lang="es-PE" dirty="0" smtClean="0"/>
          </a:p>
          <a:p>
            <a:pPr algn="ctr"/>
            <a:r>
              <a:rPr lang="es-PE" dirty="0" smtClean="0"/>
              <a:t>Especialista </a:t>
            </a:r>
            <a:r>
              <a:rPr lang="es-PE" dirty="0" err="1" smtClean="0"/>
              <a:t>Senior</a:t>
            </a:r>
            <a:r>
              <a:rPr lang="es-PE" dirty="0" smtClean="0"/>
              <a:t> del Sector Público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04800" y="228600"/>
            <a:ext cx="844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dirty="0" smtClean="0"/>
              <a:t>OPERACIÓN DEL SECTOR PÚBLICO: UNA FUNCIÓN DE PRODUCCIÓN</a:t>
            </a:r>
            <a:endParaRPr lang="es-CO" sz="2400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xmlns="" val="4141546221"/>
              </p:ext>
            </p:extLst>
          </p:nvPr>
        </p:nvGraphicFramePr>
        <p:xfrm>
          <a:off x="417215" y="990600"/>
          <a:ext cx="8726785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Flecha arriba"/>
          <p:cNvSpPr/>
          <p:nvPr/>
        </p:nvSpPr>
        <p:spPr>
          <a:xfrm>
            <a:off x="2209800" y="5029200"/>
            <a:ext cx="936104" cy="4572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2362200" y="5486401"/>
            <a:ext cx="6324600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</a:rPr>
              <a:t>Los RAAP buscan mejorar rápidamente los PROCESOS que hacen POSIBLES la ejecución de PRODUCTOS/SERVICIOS</a:t>
            </a:r>
            <a:endParaRPr lang="es-CO" sz="2000" dirty="0">
              <a:solidFill>
                <a:schemeClr val="bg1"/>
              </a:solidFill>
            </a:endParaRPr>
          </a:p>
        </p:txBody>
      </p:sp>
      <p:graphicFrame>
        <p:nvGraphicFramePr>
          <p:cNvPr id="13" name="7 Diagrama"/>
          <p:cNvGraphicFramePr/>
          <p:nvPr>
            <p:extLst>
              <p:ext uri="{D42A27DB-BD31-4B8C-83A1-F6EECF244321}">
                <p14:modId xmlns:p14="http://schemas.microsoft.com/office/powerpoint/2010/main" xmlns="" val="4141546221"/>
              </p:ext>
            </p:extLst>
          </p:nvPr>
        </p:nvGraphicFramePr>
        <p:xfrm>
          <a:off x="304800" y="2667000"/>
          <a:ext cx="8610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01C-BE56-4FF7-AE4C-6305B8AAE07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9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1464107368"/>
              </p:ext>
            </p:extLst>
          </p:nvPr>
        </p:nvGraphicFramePr>
        <p:xfrm>
          <a:off x="685800" y="1905000"/>
          <a:ext cx="76328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38200" y="529672"/>
            <a:ext cx="77724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UN GRUPO DE EXPERTOS REVISA LA OPERACIÓN DE LOS PROCESOS E IDENTIFICA DEBILIDADES QUE AFECTAN LA EJECUCIÓN DE LOS PRODUCTOS/SERVICIOS</a:t>
            </a:r>
            <a:endParaRPr lang="es-CO" dirty="0"/>
          </a:p>
        </p:txBody>
      </p:sp>
      <p:sp>
        <p:nvSpPr>
          <p:cNvPr id="4" name="3 Elipse"/>
          <p:cNvSpPr/>
          <p:nvPr/>
        </p:nvSpPr>
        <p:spPr>
          <a:xfrm>
            <a:off x="0" y="533400"/>
            <a:ext cx="648072" cy="64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01C-BE56-4FF7-AE4C-6305B8AAE07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76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38200" y="304800"/>
            <a:ext cx="8254662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EL EQUIPO DE EXPERTOS Y EL MUNICIPIO PRIORIZAN LOS PROBLEMAS QUE AFECTAN LA ENTREGA DE PRODUCTOS/SERVICIOS Y DISEÑAN SOLUCIONES CUYA EJECUCION </a:t>
            </a:r>
            <a:r>
              <a:rPr lang="es-CO" b="1" u="sng" dirty="0" smtClean="0"/>
              <a:t>SOLO DEPENDE </a:t>
            </a:r>
            <a:r>
              <a:rPr lang="es-CO" dirty="0" smtClean="0"/>
              <a:t>DEL GOBIERNO SUB-NACIONAL</a:t>
            </a:r>
            <a:endParaRPr lang="es-CO" dirty="0"/>
          </a:p>
        </p:txBody>
      </p:sp>
      <p:sp>
        <p:nvSpPr>
          <p:cNvPr id="4" name="3 Elipse"/>
          <p:cNvSpPr/>
          <p:nvPr/>
        </p:nvSpPr>
        <p:spPr>
          <a:xfrm>
            <a:off x="0" y="304800"/>
            <a:ext cx="648072" cy="64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605177" cy="42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715000" y="6324600"/>
            <a:ext cx="31079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Imagen</a:t>
            </a:r>
            <a:r>
              <a:rPr lang="en-US" sz="800" dirty="0" smtClean="0"/>
              <a:t> </a:t>
            </a:r>
            <a:r>
              <a:rPr lang="en-US" sz="800" dirty="0" err="1" smtClean="0"/>
              <a:t>tomada</a:t>
            </a:r>
            <a:r>
              <a:rPr lang="en-US" sz="800" dirty="0" smtClean="0"/>
              <a:t> de: UK PMDU Presentation.</a:t>
            </a:r>
            <a:endParaRPr lang="en-US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01C-BE56-4FF7-AE4C-6305B8AAE07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41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62000" y="228600"/>
            <a:ext cx="833086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EL EQUIPO DE EXPERTOS IDENTIFICA SOLUCIONES QUE PODRÍAN GENERAR </a:t>
            </a:r>
            <a:r>
              <a:rPr lang="es-CO" b="1" u="sng" dirty="0" smtClean="0"/>
              <a:t>IMPACTOS POSITIVOS </a:t>
            </a:r>
            <a:r>
              <a:rPr lang="es-CO" dirty="0" smtClean="0"/>
              <a:t>EN LA GESTIÓN </a:t>
            </a:r>
            <a:r>
              <a:rPr lang="es-CO" b="1" u="sng" dirty="0" smtClean="0"/>
              <a:t>MUY RÁPIDAMENTE </a:t>
            </a:r>
            <a:endParaRPr lang="es-CO" b="1" u="sng" dirty="0"/>
          </a:p>
        </p:txBody>
      </p:sp>
      <p:sp>
        <p:nvSpPr>
          <p:cNvPr id="4" name="3 Elipse"/>
          <p:cNvSpPr/>
          <p:nvPr/>
        </p:nvSpPr>
        <p:spPr>
          <a:xfrm>
            <a:off x="0" y="152400"/>
            <a:ext cx="648072" cy="64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3</a:t>
            </a:r>
            <a:endParaRPr lang="en-US" sz="3600" b="1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3705300229"/>
              </p:ext>
            </p:extLst>
          </p:nvPr>
        </p:nvGraphicFramePr>
        <p:xfrm>
          <a:off x="533400" y="1143000"/>
          <a:ext cx="8458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33400" y="5715000"/>
            <a:ext cx="3044952" cy="787617"/>
            <a:chOff x="0" y="3630007"/>
            <a:chExt cx="3044952" cy="863817"/>
          </a:xfrm>
          <a:solidFill>
            <a:schemeClr val="accent4">
              <a:lumMod val="75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3630007"/>
              <a:ext cx="3044952" cy="863817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0163188"/>
                <a:satOff val="8769"/>
                <a:lumOff val="2550"/>
                <a:alphaOff val="0"/>
              </a:schemeClr>
            </a:fillRef>
            <a:effectRef idx="1">
              <a:schemeClr val="accent2">
                <a:hueOff val="-20163188"/>
                <a:satOff val="8769"/>
                <a:lumOff val="25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2168" y="3672175"/>
              <a:ext cx="2960616" cy="7794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400" kern="1200" noProof="0" dirty="0" smtClean="0"/>
                <a:t>Adquisiciones</a:t>
              </a:r>
              <a:endParaRPr lang="es-CO" sz="2400" kern="1200" noProof="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30752" y="5715000"/>
            <a:ext cx="5413248" cy="691053"/>
            <a:chOff x="3044952" y="3716388"/>
            <a:chExt cx="5413248" cy="691053"/>
          </a:xfrm>
          <a:solidFill>
            <a:schemeClr val="bg1">
              <a:lumMod val="75000"/>
            </a:schemeClr>
          </a:solidFill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5406049" y="1355291"/>
              <a:ext cx="691053" cy="5413248"/>
            </a:xfrm>
            <a:prstGeom prst="round2SameRect">
              <a:avLst/>
            </a:prstGeom>
            <a:grpFill/>
          </p:spPr>
          <p:style>
            <a:lnRef idx="2">
              <a:schemeClr val="accent2">
                <a:tint val="40000"/>
                <a:alpha val="90000"/>
                <a:hueOff val="-20984249"/>
                <a:satOff val="16603"/>
                <a:lumOff val="1175"/>
                <a:alphaOff val="0"/>
              </a:schemeClr>
            </a:lnRef>
            <a:fillRef idx="1">
              <a:schemeClr val="accent2">
                <a:tint val="40000"/>
                <a:alpha val="90000"/>
                <a:hueOff val="-20984249"/>
                <a:satOff val="16603"/>
                <a:lumOff val="1175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20984249"/>
                <a:satOff val="16603"/>
                <a:lumOff val="117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3044952" y="3750122"/>
              <a:ext cx="5379514" cy="623585"/>
            </a:xfrm>
            <a:prstGeom prst="rect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800" kern="1200" noProof="0" dirty="0" smtClean="0"/>
                <a:t>Procesos ágiles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800" kern="1200" noProof="0" dirty="0" smtClean="0"/>
                <a:t>Mejores precios</a:t>
              </a:r>
              <a:endParaRPr lang="es-CO" sz="1800" kern="1200" noProof="0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01C-BE56-4FF7-AE4C-6305B8AAE07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2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2318882" y="483505"/>
            <a:ext cx="68251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CO" sz="3200" i="1" dirty="0" smtClean="0"/>
              <a:t>Algunos ejemplos </a:t>
            </a:r>
            <a:r>
              <a:rPr lang="es-CO" i="1" dirty="0" smtClean="0"/>
              <a:t>….</a:t>
            </a:r>
            <a:endParaRPr lang="es-CO" i="1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xmlns="" val="461973248"/>
              </p:ext>
            </p:extLst>
          </p:nvPr>
        </p:nvGraphicFramePr>
        <p:xfrm>
          <a:off x="304800" y="1295400"/>
          <a:ext cx="8382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01C-BE56-4FF7-AE4C-6305B8AAE07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3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2318882" y="483505"/>
            <a:ext cx="68251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CO" sz="2800" i="1" dirty="0" smtClean="0"/>
              <a:t>Conclusiones…</a:t>
            </a:r>
            <a:r>
              <a:rPr lang="es-CO" i="1" dirty="0" smtClean="0"/>
              <a:t>.</a:t>
            </a:r>
            <a:endParaRPr lang="es-CO" i="1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109411453"/>
              </p:ext>
            </p:extLst>
          </p:nvPr>
        </p:nvGraphicFramePr>
        <p:xfrm>
          <a:off x="304800" y="1219200"/>
          <a:ext cx="8443664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01C-BE56-4FF7-AE4C-6305B8AAE07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26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2318882" y="483505"/>
            <a:ext cx="68251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CO" sz="2800" i="1" dirty="0" smtClean="0"/>
              <a:t>Que </a:t>
            </a:r>
            <a:r>
              <a:rPr lang="es-CO" sz="2800" i="1" dirty="0" smtClean="0"/>
              <a:t>requiere</a:t>
            </a:r>
            <a:r>
              <a:rPr lang="es-CO" sz="2800" i="1" dirty="0" smtClean="0"/>
              <a:t> </a:t>
            </a:r>
            <a:r>
              <a:rPr lang="es-CO" sz="2800" i="1" dirty="0" smtClean="0"/>
              <a:t>un RAAP</a:t>
            </a:r>
            <a:r>
              <a:rPr lang="es-CO" i="1" dirty="0" smtClean="0"/>
              <a:t>….</a:t>
            </a:r>
            <a:endParaRPr lang="es-CO" i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2722132745"/>
              </p:ext>
            </p:extLst>
          </p:nvPr>
        </p:nvGraphicFramePr>
        <p:xfrm>
          <a:off x="381000" y="2708920"/>
          <a:ext cx="8583488" cy="308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63686" y="1815207"/>
            <a:ext cx="6984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200" dirty="0" smtClean="0"/>
              <a:t>El RAAP es un ejercicio conjunto </a:t>
            </a:r>
            <a:r>
              <a:rPr lang="es-CO" sz="2400" dirty="0" smtClean="0"/>
              <a:t>….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01C-BE56-4FF7-AE4C-6305B8AAE07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7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PE" sz="3600" dirty="0" smtClean="0"/>
              <a:t>FORTALECIENDO EL SEGUIMIENTO DE PRIORIDADES DEL GOBIERNO SUB-NACIONAL</a:t>
            </a:r>
            <a:br>
              <a:rPr lang="es-PE" sz="3600" dirty="0" smtClean="0"/>
            </a:br>
            <a:r>
              <a:rPr lang="es-PE" sz="3600" dirty="0" smtClean="0"/>
              <a:t/>
            </a:r>
            <a:br>
              <a:rPr lang="es-PE" sz="3600" dirty="0" smtClean="0"/>
            </a:br>
            <a:r>
              <a:rPr lang="es-PE" sz="3600" dirty="0" smtClean="0"/>
              <a:t>Las Unidades de Resultados de Gestión (</a:t>
            </a:r>
            <a:r>
              <a:rPr lang="es-PE" sz="3600" dirty="0" err="1" smtClean="0"/>
              <a:t>URGEs</a:t>
            </a:r>
            <a:r>
              <a:rPr lang="es-PE" sz="3600" dirty="0" smtClean="0"/>
              <a:t>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E" dirty="0" smtClean="0"/>
              <a:t>Brazos facilitador </a:t>
            </a:r>
            <a:r>
              <a:rPr lang="es-PE" dirty="0" smtClean="0"/>
              <a:t>de las decisiones </a:t>
            </a:r>
            <a:r>
              <a:rPr lang="es-PE" dirty="0" smtClean="0"/>
              <a:t>del Alcalde</a:t>
            </a:r>
            <a:endParaRPr lang="en-US" dirty="0" smtClean="0"/>
          </a:p>
          <a:p>
            <a:pPr lvl="0"/>
            <a:r>
              <a:rPr lang="es-PE" dirty="0" smtClean="0"/>
              <a:t>Objetivos y Metas Prioritarias del Gobierno</a:t>
            </a:r>
            <a:endParaRPr lang="en-US" dirty="0" smtClean="0"/>
          </a:p>
          <a:p>
            <a:pPr lvl="0"/>
            <a:r>
              <a:rPr lang="es-PE" dirty="0" smtClean="0"/>
              <a:t>Sistema </a:t>
            </a:r>
            <a:r>
              <a:rPr lang="es-PE" dirty="0" smtClean="0"/>
              <a:t>simple de </a:t>
            </a:r>
            <a:r>
              <a:rPr lang="es-PE" dirty="0" smtClean="0"/>
              <a:t>monitoreo</a:t>
            </a:r>
            <a:endParaRPr lang="en-US" dirty="0" smtClean="0"/>
          </a:p>
          <a:p>
            <a:pPr lvl="0"/>
            <a:r>
              <a:rPr lang="es-PE" dirty="0" smtClean="0"/>
              <a:t>P</a:t>
            </a:r>
            <a:r>
              <a:rPr lang="es-PE" dirty="0" smtClean="0"/>
              <a:t>resión </a:t>
            </a:r>
            <a:r>
              <a:rPr lang="es-PE" dirty="0" smtClean="0"/>
              <a:t>política </a:t>
            </a:r>
            <a:r>
              <a:rPr lang="es-PE" dirty="0" smtClean="0"/>
              <a:t>a las </a:t>
            </a:r>
            <a:r>
              <a:rPr lang="es-PE" dirty="0" smtClean="0"/>
              <a:t>unidades de </a:t>
            </a:r>
            <a:r>
              <a:rPr lang="es-PE" dirty="0" smtClean="0"/>
              <a:t>gestión</a:t>
            </a:r>
          </a:p>
          <a:p>
            <a:pPr lvl="0"/>
            <a:r>
              <a:rPr lang="es-PE" dirty="0" smtClean="0"/>
              <a:t>Seguimiento a las unidades de gestión.</a:t>
            </a:r>
            <a:endParaRPr lang="en-US" dirty="0" smtClean="0"/>
          </a:p>
          <a:p>
            <a:pPr lvl="0"/>
            <a:r>
              <a:rPr lang="es-PE" dirty="0" smtClean="0"/>
              <a:t>Rendición de cuentas de las unidades </a:t>
            </a:r>
            <a:r>
              <a:rPr lang="es-PE" dirty="0" smtClean="0"/>
              <a:t>de </a:t>
            </a:r>
            <a:r>
              <a:rPr lang="es-PE" dirty="0" smtClean="0"/>
              <a:t>gestión</a:t>
            </a:r>
            <a:endParaRPr lang="en-US" dirty="0" smtClean="0"/>
          </a:p>
          <a:p>
            <a:pPr lvl="0"/>
            <a:r>
              <a:rPr lang="es-PE" dirty="0" smtClean="0"/>
              <a:t>F</a:t>
            </a:r>
            <a:r>
              <a:rPr lang="es-PE" dirty="0" smtClean="0"/>
              <a:t>oro </a:t>
            </a:r>
            <a:r>
              <a:rPr lang="es-PE" dirty="0" smtClean="0"/>
              <a:t>de </a:t>
            </a:r>
            <a:endParaRPr lang="es-PE" dirty="0" smtClean="0"/>
          </a:p>
          <a:p>
            <a:pPr lvl="1"/>
            <a:r>
              <a:rPr lang="es-PE" dirty="0" smtClean="0"/>
              <a:t>identificación </a:t>
            </a:r>
            <a:r>
              <a:rPr lang="es-PE" dirty="0" smtClean="0"/>
              <a:t>de soluciones a problemas de gestión administrativa</a:t>
            </a:r>
            <a:r>
              <a:rPr lang="es-PE" dirty="0" smtClean="0"/>
              <a:t>,</a:t>
            </a:r>
          </a:p>
          <a:p>
            <a:pPr lvl="1"/>
            <a:r>
              <a:rPr lang="es-PE" dirty="0" smtClean="0"/>
              <a:t>coordinación </a:t>
            </a:r>
            <a:r>
              <a:rPr lang="es-PE" dirty="0" smtClean="0"/>
              <a:t>entre las diferentes unidades de </a:t>
            </a:r>
            <a:r>
              <a:rPr lang="es-PE" dirty="0" smtClean="0"/>
              <a:t>gestión</a:t>
            </a:r>
          </a:p>
          <a:p>
            <a:pPr lvl="1"/>
            <a:r>
              <a:rPr lang="es-PE" dirty="0" smtClean="0"/>
              <a:t>aceleración </a:t>
            </a:r>
            <a:r>
              <a:rPr lang="es-PE" dirty="0" smtClean="0"/>
              <a:t>de resultados y </a:t>
            </a:r>
            <a:r>
              <a:rPr lang="es-PE" dirty="0" smtClean="0"/>
              <a:t>servicios</a:t>
            </a:r>
          </a:p>
          <a:p>
            <a:pPr lvl="1"/>
            <a:r>
              <a:rPr lang="es-PE" dirty="0" smtClean="0"/>
              <a:t>identificación </a:t>
            </a:r>
            <a:r>
              <a:rPr lang="es-PE" dirty="0" smtClean="0"/>
              <a:t>y apoyo de soluciones innovadores.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i="1" dirty="0" smtClean="0"/>
              <a:t>Qué es una DU?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01C-BE56-4FF7-AE4C-6305B8AAE07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PE" dirty="0" smtClean="0"/>
              <a:t>Marcos de Gestión del Desempeño</a:t>
            </a:r>
          </a:p>
          <a:p>
            <a:pPr lvl="1"/>
            <a:r>
              <a:rPr lang="es-PE" dirty="0" smtClean="0"/>
              <a:t>Objetivos</a:t>
            </a:r>
          </a:p>
          <a:p>
            <a:pPr lvl="1"/>
            <a:r>
              <a:rPr lang="es-PE" dirty="0" smtClean="0"/>
              <a:t>Metas</a:t>
            </a:r>
          </a:p>
          <a:p>
            <a:pPr lvl="1"/>
            <a:r>
              <a:rPr lang="es-PE" dirty="0" smtClean="0"/>
              <a:t>Insumos</a:t>
            </a:r>
          </a:p>
          <a:p>
            <a:pPr lvl="1"/>
            <a:r>
              <a:rPr lang="es-PE" dirty="0" smtClean="0"/>
              <a:t>Productos</a:t>
            </a:r>
          </a:p>
          <a:p>
            <a:pPr lvl="1"/>
            <a:r>
              <a:rPr lang="es-PE" dirty="0" smtClean="0"/>
              <a:t>Resultados</a:t>
            </a:r>
          </a:p>
          <a:p>
            <a:pPr lvl="0"/>
            <a:r>
              <a:rPr lang="es-PE" dirty="0" smtClean="0"/>
              <a:t>Alineación de programas, proyectos y actividades a los objetivos prioritarios</a:t>
            </a:r>
            <a:endParaRPr lang="en-US" dirty="0" smtClean="0"/>
          </a:p>
          <a:p>
            <a:pPr lvl="0"/>
            <a:r>
              <a:rPr lang="es-PE" dirty="0" smtClean="0"/>
              <a:t>Evaluaciones de Progreso</a:t>
            </a:r>
            <a:endParaRPr lang="en-US" dirty="0" smtClean="0"/>
          </a:p>
          <a:p>
            <a:pPr lvl="0"/>
            <a:r>
              <a:rPr lang="es-PE" dirty="0" smtClean="0"/>
              <a:t>I</a:t>
            </a:r>
            <a:r>
              <a:rPr lang="es-PE" dirty="0" smtClean="0"/>
              <a:t>dentificación </a:t>
            </a:r>
            <a:r>
              <a:rPr lang="es-PE" dirty="0" smtClean="0"/>
              <a:t>e implantación de medidas orientadas a desbloquear la producción de los resultados esperados y/o a </a:t>
            </a:r>
            <a:r>
              <a:rPr lang="es-PE" dirty="0" smtClean="0"/>
              <a:t>acelerarlos</a:t>
            </a:r>
            <a:endParaRPr lang="en-US" dirty="0" smtClean="0"/>
          </a:p>
          <a:p>
            <a:pPr lvl="0"/>
            <a:r>
              <a:rPr lang="es-PE" dirty="0" smtClean="0"/>
              <a:t>Técnicas de </a:t>
            </a:r>
            <a:r>
              <a:rPr lang="es-PE" dirty="0" smtClean="0"/>
              <a:t>“mapeo de la ruta seguida por los usuarios de los servicios</a:t>
            </a:r>
            <a:r>
              <a:rPr lang="es-PE" dirty="0" smtClean="0"/>
              <a:t>”.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i="1" dirty="0" smtClean="0"/>
              <a:t>Cómo opera una DU?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01C-BE56-4FF7-AE4C-6305B8AAE07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6172200" cy="26955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962400"/>
            <a:ext cx="6962775" cy="19907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01C-BE56-4FF7-AE4C-6305B8AAE0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Debilidad </a:t>
            </a:r>
            <a:r>
              <a:rPr lang="es-PE" dirty="0" smtClean="0"/>
              <a:t>o falta de adaptación a nuevos retos de los sistemas de producción de políticas, de planificación y de gestión </a:t>
            </a:r>
            <a:r>
              <a:rPr lang="es-PE" dirty="0" smtClean="0"/>
              <a:t>administrativa </a:t>
            </a:r>
          </a:p>
          <a:p>
            <a:r>
              <a:rPr lang="es-PE" dirty="0" smtClean="0"/>
              <a:t>Afectación del desempeño del gobierno</a:t>
            </a:r>
            <a:r>
              <a:rPr lang="es-PE" dirty="0" smtClean="0"/>
              <a:t>, </a:t>
            </a:r>
            <a:r>
              <a:rPr lang="es-PE" dirty="0" smtClean="0"/>
              <a:t>sus </a:t>
            </a:r>
            <a:r>
              <a:rPr lang="es-PE" dirty="0" smtClean="0"/>
              <a:t>actividades y </a:t>
            </a:r>
            <a:r>
              <a:rPr lang="es-PE" dirty="0" smtClean="0"/>
              <a:t>servicios</a:t>
            </a:r>
            <a:endParaRPr lang="en-US" dirty="0" smtClean="0"/>
          </a:p>
          <a:p>
            <a:pPr lvl="0"/>
            <a:r>
              <a:rPr lang="es-PE" dirty="0" smtClean="0"/>
              <a:t>Falta de progreso </a:t>
            </a:r>
            <a:r>
              <a:rPr lang="es-PE" dirty="0" smtClean="0"/>
              <a:t>en </a:t>
            </a:r>
            <a:r>
              <a:rPr lang="es-PE" dirty="0" smtClean="0"/>
              <a:t>los resultados</a:t>
            </a:r>
            <a:endParaRPr lang="en-US" dirty="0" smtClean="0"/>
          </a:p>
          <a:p>
            <a:pPr lvl="0"/>
            <a:r>
              <a:rPr lang="es-PE" dirty="0" smtClean="0"/>
              <a:t>Débil monitoreo</a:t>
            </a:r>
            <a:endParaRPr lang="en-US" dirty="0" smtClean="0"/>
          </a:p>
          <a:p>
            <a:pPr lvl="0"/>
            <a:r>
              <a:rPr lang="es-PE" dirty="0" smtClean="0"/>
              <a:t>Lentitud en obtener resultados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s-PE" i="1" dirty="0" smtClean="0"/>
              <a:t>Cuándo tiene sentido crear una DU?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01C-BE56-4FF7-AE4C-6305B8AAE07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PE" sz="3600" dirty="0" smtClean="0"/>
              <a:t>Y LOS CLIENTES DE LOS GOBIERNOS?</a:t>
            </a:r>
            <a:br>
              <a:rPr lang="es-PE" sz="3600" dirty="0" smtClean="0"/>
            </a:br>
            <a:r>
              <a:rPr lang="es-PE" sz="3600" dirty="0" smtClean="0"/>
              <a:t>Las Auditorías Visibles Ciudadanas (</a:t>
            </a:r>
            <a:r>
              <a:rPr lang="es-PE" sz="3600" dirty="0" err="1" smtClean="0"/>
              <a:t>AVCs</a:t>
            </a:r>
            <a:r>
              <a:rPr lang="es-PE" sz="3600" dirty="0" smtClean="0"/>
              <a:t>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Auditorias Visibles Ciudadanas</a:t>
            </a:r>
            <a:br>
              <a:rPr lang="es-PE" dirty="0" smtClean="0"/>
            </a:br>
            <a:r>
              <a:rPr lang="es-PE" dirty="0" smtClean="0"/>
              <a:t>el caso de Colombia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477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01C-BE56-4FF7-AE4C-6305B8AAE07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Organización de las Auditorías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397000"/>
          <a:ext cx="83058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4267200" y="33528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01C-BE56-4FF7-AE4C-6305B8AAE07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Operación de las Auditorías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3820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01C-BE56-4FF7-AE4C-6305B8AAE07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1" y="2590799"/>
          <a:ext cx="7162798" cy="2362200"/>
        </p:xfrm>
        <a:graphic>
          <a:graphicData uri="http://schemas.openxmlformats.org/drawingml/2006/table">
            <a:tbl>
              <a:tblPr/>
              <a:tblGrid>
                <a:gridCol w="1454186"/>
                <a:gridCol w="1427153"/>
                <a:gridCol w="1427153"/>
                <a:gridCol w="1427153"/>
                <a:gridCol w="1427153"/>
              </a:tblGrid>
              <a:tr h="787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latin typeface="Calibri"/>
                          <a:ea typeface="Calibri"/>
                          <a:cs typeface="Times New Roman"/>
                        </a:rPr>
                        <a:t>2008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latin typeface="Calibri"/>
                          <a:ea typeface="Calibri"/>
                          <a:cs typeface="Times New Roman"/>
                        </a:rPr>
                        <a:t>2009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latin typeface="Calibri"/>
                          <a:ea typeface="Calibri"/>
                          <a:cs typeface="Times New Roman"/>
                        </a:rPr>
                        <a:t>Bolivia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latin typeface="Calibri"/>
                          <a:ea typeface="Calibri"/>
                          <a:cs typeface="Times New Roman"/>
                        </a:rPr>
                        <a:t>60.9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latin typeface="Calibri"/>
                          <a:ea typeface="Calibri"/>
                          <a:cs typeface="Times New Roman"/>
                        </a:rPr>
                        <a:t>69.8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 err="1">
                          <a:latin typeface="Calibri"/>
                          <a:ea typeface="Calibri"/>
                          <a:cs typeface="Times New Roman"/>
                        </a:rPr>
                        <a:t>s.d.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latin typeface="Calibri"/>
                          <a:ea typeface="Calibri"/>
                          <a:cs typeface="Times New Roman"/>
                        </a:rPr>
                        <a:t>53.1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latin typeface="Calibri"/>
                          <a:ea typeface="Calibri"/>
                          <a:cs typeface="Times New Roman"/>
                        </a:rPr>
                        <a:t>Perú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latin typeface="Calibri"/>
                          <a:ea typeface="Calibri"/>
                          <a:cs typeface="Times New Roman"/>
                        </a:rPr>
                        <a:t>67.9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latin typeface="Calibri"/>
                          <a:ea typeface="Calibri"/>
                          <a:cs typeface="Times New Roman"/>
                        </a:rPr>
                        <a:t>63.2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latin typeface="Calibri"/>
                          <a:ea typeface="Calibri"/>
                          <a:cs typeface="Times New Roman"/>
                        </a:rPr>
                        <a:t>72.7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latin typeface="Calibri"/>
                          <a:ea typeface="Calibri"/>
                          <a:cs typeface="Times New Roman"/>
                        </a:rPr>
                        <a:t>64.5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71600" y="381000"/>
            <a:ext cx="7086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Porcentaje de ejecución de gastos de inversión en presupuestos municipales finales (2008-2011)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01C-BE56-4FF7-AE4C-6305B8AAE0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Lucida Sans Unicode" pitchFamily="34" charset="0"/>
              <a:buChar char="⇒"/>
            </a:pPr>
            <a:r>
              <a:rPr lang="es-PE" dirty="0" smtClean="0"/>
              <a:t>Cómo mejorar la eficiencia del sector público en el corto plazo para alcanzar los objetivos prioritarios del gobierno sub-nacional</a:t>
            </a:r>
          </a:p>
          <a:p>
            <a:pPr>
              <a:buFont typeface="Lucida Sans Unicode" pitchFamily="34" charset="0"/>
              <a:buChar char="⇒"/>
            </a:pPr>
            <a:r>
              <a:rPr lang="es-PE" dirty="0" smtClean="0"/>
              <a:t>Cómo establecer los objetivos prioritarios</a:t>
            </a:r>
          </a:p>
          <a:p>
            <a:pPr>
              <a:buFont typeface="Lucida Sans Unicode" pitchFamily="34" charset="0"/>
              <a:buChar char="⇒"/>
            </a:pPr>
            <a:r>
              <a:rPr lang="es-PE" dirty="0" smtClean="0"/>
              <a:t>Cómo obtener respaldo ciudadano a dichos objetivos</a:t>
            </a:r>
          </a:p>
          <a:p>
            <a:pPr>
              <a:buFont typeface="Lucida Sans Unicode" pitchFamily="34" charset="0"/>
              <a:buChar char="⇒"/>
            </a:pPr>
            <a:r>
              <a:rPr lang="es-PE" dirty="0" smtClean="0"/>
              <a:t>Cómo ejecutar rápidamente las inversiones requeridas para lograr los objetivos</a:t>
            </a:r>
          </a:p>
          <a:p>
            <a:pPr>
              <a:buFont typeface="Lucida Sans Unicode" pitchFamily="34" charset="0"/>
              <a:buChar char="⇒"/>
            </a:pPr>
            <a:r>
              <a:rPr lang="es-PE" dirty="0" smtClean="0"/>
              <a:t>Cómo reducir los riesgos de irregularidades y corrupción</a:t>
            </a:r>
          </a:p>
          <a:p>
            <a:pPr>
              <a:buFont typeface="Lucida Sans Unicode" pitchFamily="34" charset="0"/>
              <a:buChar char="⇒"/>
            </a:pPr>
            <a:endParaRPr lang="es-PE" dirty="0" smtClean="0"/>
          </a:p>
          <a:p>
            <a:pPr>
              <a:buFont typeface="Lucida Sans Unicode" pitchFamily="34" charset="0"/>
              <a:buChar char="⇒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De qué trata esta sesión?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01C-BE56-4FF7-AE4C-6305B8AAE07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PE" sz="3600" dirty="0" smtClean="0"/>
              <a:t>FORTALECIENDO LA PLANEACIÓN E INVERSIÓN PUBLICAS</a:t>
            </a:r>
            <a:br>
              <a:rPr lang="es-PE" sz="3600" dirty="0" smtClean="0"/>
            </a:br>
            <a:r>
              <a:rPr lang="es-PE" sz="3600" dirty="0" smtClean="0"/>
              <a:t/>
            </a:r>
            <a:br>
              <a:rPr lang="es-PE" sz="3600" dirty="0" smtClean="0"/>
            </a:br>
            <a:r>
              <a:rPr lang="es-PE" sz="3600" dirty="0" smtClean="0"/>
              <a:t>Las Unidades de Resultados de Gestión (</a:t>
            </a:r>
            <a:r>
              <a:rPr lang="es-PE" sz="3600" dirty="0" err="1" smtClean="0"/>
              <a:t>URGEs</a:t>
            </a:r>
            <a:r>
              <a:rPr lang="es-PE" sz="3600" dirty="0" smtClean="0"/>
              <a:t>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 qu</a:t>
            </a:r>
            <a:r>
              <a:rPr lang="es-PE" dirty="0" smtClean="0"/>
              <a:t>é </a:t>
            </a:r>
            <a:r>
              <a:rPr lang="es-PE" dirty="0" smtClean="0"/>
              <a:t>deberíamos gastar? </a:t>
            </a:r>
          </a:p>
          <a:p>
            <a:pPr lvl="1"/>
            <a:r>
              <a:rPr lang="es-PE" dirty="0" smtClean="0"/>
              <a:t>En cubrir “Brechas” para mejorar el Capital Humano, la Competitividad y la Gobernabilidad</a:t>
            </a:r>
            <a:endParaRPr lang="es-PE" dirty="0" smtClean="0"/>
          </a:p>
          <a:p>
            <a:r>
              <a:rPr lang="es-PE" dirty="0" smtClean="0"/>
              <a:t>Qué proyectos escogemos? </a:t>
            </a:r>
          </a:p>
          <a:p>
            <a:pPr lvl="1"/>
            <a:r>
              <a:rPr lang="es-PE" dirty="0" smtClean="0"/>
              <a:t>Selección y priorización</a:t>
            </a:r>
            <a:endParaRPr lang="es-PE" dirty="0" smtClean="0"/>
          </a:p>
          <a:p>
            <a:r>
              <a:rPr lang="es-PE" dirty="0" smtClean="0"/>
              <a:t>Gastamos a tiempo?</a:t>
            </a:r>
          </a:p>
          <a:p>
            <a:pPr lvl="1"/>
            <a:r>
              <a:rPr lang="es-PE" dirty="0" smtClean="0"/>
              <a:t>Procesos</a:t>
            </a:r>
            <a:endParaRPr lang="es-PE" dirty="0" smtClean="0"/>
          </a:p>
          <a:p>
            <a:r>
              <a:rPr lang="es-PE" dirty="0" smtClean="0"/>
              <a:t>Gastamos bien? </a:t>
            </a:r>
            <a:endParaRPr lang="es-PE" dirty="0" smtClean="0"/>
          </a:p>
          <a:p>
            <a:pPr lvl="1"/>
            <a:r>
              <a:rPr lang="es-PE" dirty="0" smtClean="0"/>
              <a:t>Evaluación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Las preguntas claves para acelerar la inversión</a:t>
            </a:r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01C-BE56-4FF7-AE4C-6305B8AAE07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s-PE" dirty="0" smtClean="0"/>
              <a:t>PLANIFICACIÓN </a:t>
            </a:r>
          </a:p>
          <a:p>
            <a:pPr lvl="1"/>
            <a:r>
              <a:rPr lang="es-PE" dirty="0" smtClean="0"/>
              <a:t>Falta de alineación con prioridades de desarrollo nacionales</a:t>
            </a:r>
          </a:p>
          <a:p>
            <a:pPr lvl="1"/>
            <a:r>
              <a:rPr lang="es-PE" dirty="0" smtClean="0"/>
              <a:t>Baja </a:t>
            </a:r>
            <a:r>
              <a:rPr lang="es-PE" dirty="0" smtClean="0"/>
              <a:t>calidad de información </a:t>
            </a:r>
            <a:r>
              <a:rPr lang="es-PE" dirty="0" smtClean="0"/>
              <a:t>estratégica</a:t>
            </a:r>
          </a:p>
          <a:p>
            <a:pPr lvl="1"/>
            <a:r>
              <a:rPr lang="es-PE" dirty="0" smtClean="0"/>
              <a:t>Ausencia de herramienta de planeamiento</a:t>
            </a:r>
          </a:p>
          <a:p>
            <a:pPr lvl="1"/>
            <a:r>
              <a:rPr lang="es-PE" dirty="0" smtClean="0"/>
              <a:t>Falta de coordinación con Presupuesto</a:t>
            </a:r>
          </a:p>
          <a:p>
            <a:pPr lvl="1"/>
            <a:endParaRPr lang="es-PE" dirty="0" smtClean="0"/>
          </a:p>
          <a:p>
            <a:r>
              <a:rPr lang="es-PE" dirty="0" smtClean="0"/>
              <a:t>PRE-INVERSIÓN</a:t>
            </a:r>
            <a:endParaRPr lang="es-PE" dirty="0" smtClean="0"/>
          </a:p>
          <a:p>
            <a:pPr lvl="1"/>
            <a:r>
              <a:rPr lang="es-PE" dirty="0" smtClean="0"/>
              <a:t>Baja capacidad de diseñar y evaluar </a:t>
            </a:r>
            <a:r>
              <a:rPr lang="es-PE" dirty="0" smtClean="0"/>
              <a:t>proyectos</a:t>
            </a:r>
          </a:p>
          <a:p>
            <a:pPr lvl="1"/>
            <a:r>
              <a:rPr lang="es-PE" dirty="0" smtClean="0"/>
              <a:t>Escasa calidad de proyectos</a:t>
            </a:r>
          </a:p>
          <a:p>
            <a:pPr lvl="1"/>
            <a:r>
              <a:rPr lang="es-PE" dirty="0" smtClean="0"/>
              <a:t>Ausencia de mecanismos de colaboración e incentivos entre niveles de gobierno</a:t>
            </a:r>
          </a:p>
          <a:p>
            <a:pPr lvl="1"/>
            <a:r>
              <a:rPr lang="es-PE" dirty="0" smtClean="0"/>
              <a:t>Atomización de la inversión (procedimientos complejos, incentivos políticos)</a:t>
            </a:r>
          </a:p>
          <a:p>
            <a:pPr lvl="1"/>
            <a:endParaRPr lang="es-PE" dirty="0" smtClean="0"/>
          </a:p>
          <a:p>
            <a:r>
              <a:rPr lang="es-PE" dirty="0" smtClean="0"/>
              <a:t>EJECUCION DE INVERSIÓN</a:t>
            </a:r>
            <a:endParaRPr lang="es-PE" dirty="0" smtClean="0"/>
          </a:p>
          <a:p>
            <a:pPr lvl="1"/>
            <a:r>
              <a:rPr lang="es-PE" dirty="0" smtClean="0"/>
              <a:t>Excesivos procedimientos</a:t>
            </a:r>
          </a:p>
          <a:p>
            <a:pPr lvl="1"/>
            <a:r>
              <a:rPr lang="es-PE" dirty="0" smtClean="0"/>
              <a:t>Baja </a:t>
            </a:r>
            <a:r>
              <a:rPr lang="es-PE" dirty="0" smtClean="0"/>
              <a:t>capacidad de cumplir procedimientos de adquisiciones</a:t>
            </a:r>
          </a:p>
          <a:p>
            <a:pPr lvl="1"/>
            <a:r>
              <a:rPr lang="es-PE" dirty="0" smtClean="0"/>
              <a:t>Administración financiera no responde a las necesidades de financiamiento oportunamente</a:t>
            </a:r>
          </a:p>
          <a:p>
            <a:pPr lvl="1"/>
            <a:r>
              <a:rPr lang="es-PE" dirty="0" smtClean="0"/>
              <a:t>Falta de capacidad para ajustar cambios en los proyectos debido a circunstancias no previstas</a:t>
            </a:r>
          </a:p>
          <a:p>
            <a:endParaRPr lang="es-PE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Qué nos puede hacer fallar?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01C-BE56-4FF7-AE4C-6305B8AAE07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Evaluaciones y Planes de Acción </a:t>
            </a:r>
            <a:r>
              <a:rPr lang="es-PE" dirty="0" smtClean="0"/>
              <a:t>Rápidos -</a:t>
            </a:r>
            <a:r>
              <a:rPr lang="es-PE" dirty="0" err="1" smtClean="0"/>
              <a:t>RAAPs</a:t>
            </a:r>
            <a:endParaRPr lang="es-PE" dirty="0" smtClean="0"/>
          </a:p>
          <a:p>
            <a:r>
              <a:rPr lang="es-PE" dirty="0" smtClean="0"/>
              <a:t>Unidades de Resultados de Gestión - </a:t>
            </a:r>
            <a:r>
              <a:rPr lang="es-PE" dirty="0" err="1" smtClean="0"/>
              <a:t>URGEs</a:t>
            </a:r>
            <a:endParaRPr lang="es-PE" dirty="0" smtClean="0"/>
          </a:p>
          <a:p>
            <a:r>
              <a:rPr lang="es-PE" dirty="0" smtClean="0"/>
              <a:t>Auditorías Visibles Ciudadanas </a:t>
            </a:r>
            <a:r>
              <a:rPr lang="es-PE" dirty="0" smtClean="0"/>
              <a:t>- </a:t>
            </a:r>
            <a:r>
              <a:rPr lang="es-PE" dirty="0" err="1" smtClean="0"/>
              <a:t>AVCs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Qué herramientas han funcionado?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01C-BE56-4FF7-AE4C-6305B8AAE07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PE" sz="4000" dirty="0" smtClean="0"/>
              <a:t>MEJORANDO LA GESTIÓN ADMINISTRATIVA</a:t>
            </a:r>
            <a:br>
              <a:rPr lang="es-PE" sz="4000" dirty="0" smtClean="0"/>
            </a:br>
            <a:r>
              <a:rPr lang="es-PE" sz="4000" dirty="0" smtClean="0"/>
              <a:t>Evaluaciones </a:t>
            </a:r>
            <a:r>
              <a:rPr lang="es-PE" sz="4000" dirty="0" smtClean="0"/>
              <a:t>y Planes de Acción Rápidos</a:t>
            </a:r>
            <a:r>
              <a:rPr lang="es-PE" dirty="0" smtClean="0"/>
              <a:t/>
            </a:r>
            <a:br>
              <a:rPr lang="es-PE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325</TotalTime>
  <Words>867</Words>
  <Application>Microsoft Office PowerPoint</Application>
  <PresentationFormat>On-screen Show (4:3)</PresentationFormat>
  <Paragraphs>188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HERRAMIENTAS PARA LA ACELERACION DE INVERSIONES PUBLICAS</vt:lpstr>
      <vt:lpstr>Slide 2</vt:lpstr>
      <vt:lpstr>Slide 3</vt:lpstr>
      <vt:lpstr>De qué trata esta sesión?</vt:lpstr>
      <vt:lpstr>FORTALECIENDO LA PLANEACIÓN E INVERSIÓN PUBLICAS  Las Unidades de Resultados de Gestión (URGEs)</vt:lpstr>
      <vt:lpstr>Las preguntas claves para acelerar la inversión</vt:lpstr>
      <vt:lpstr>Qué nos puede hacer fallar?</vt:lpstr>
      <vt:lpstr>Qué herramientas han funcionado?</vt:lpstr>
      <vt:lpstr>MEJORANDO LA GESTIÓN ADMINISTRATIVA Evaluaciones y Planes de Acción Rápidos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FORTALECIENDO EL SEGUIMIENTO DE PRIORIDADES DEL GOBIERNO SUB-NACIONAL  Las Unidades de Resultados de Gestión (URGEs)</vt:lpstr>
      <vt:lpstr>Qué es una DU? </vt:lpstr>
      <vt:lpstr>Cómo opera una DU? </vt:lpstr>
      <vt:lpstr>Cuándo tiene sentido crear una DU?  </vt:lpstr>
      <vt:lpstr>Y LOS CLIENTES DE LOS GOBIERNOS? Las Auditorías Visibles Ciudadanas (AVCs)</vt:lpstr>
      <vt:lpstr>Auditorias Visibles Ciudadanas el caso de Colombia</vt:lpstr>
      <vt:lpstr>Organización de las Auditorías</vt:lpstr>
      <vt:lpstr>Operación de las Auditorías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wb233864</dc:creator>
  <cp:lastModifiedBy>wb233864</cp:lastModifiedBy>
  <cp:revision>42</cp:revision>
  <dcterms:created xsi:type="dcterms:W3CDTF">2012-06-18T20:18:42Z</dcterms:created>
  <dcterms:modified xsi:type="dcterms:W3CDTF">2012-06-19T17:20:03Z</dcterms:modified>
</cp:coreProperties>
</file>