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500" r:id="rId3"/>
    <p:sldId id="502" r:id="rId4"/>
    <p:sldId id="499" r:id="rId5"/>
    <p:sldId id="512" r:id="rId6"/>
    <p:sldId id="501" r:id="rId7"/>
    <p:sldId id="503" r:id="rId8"/>
    <p:sldId id="504" r:id="rId9"/>
    <p:sldId id="507" r:id="rId10"/>
    <p:sldId id="508" r:id="rId11"/>
    <p:sldId id="510" r:id="rId12"/>
    <p:sldId id="509" r:id="rId13"/>
    <p:sldId id="511" r:id="rId14"/>
    <p:sldId id="505" r:id="rId15"/>
    <p:sldId id="258" r:id="rId1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5608"/>
    <a:srgbClr val="C96009"/>
    <a:srgbClr val="EC70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E269D01E-BC32-4049-B463-5C60D7B0CCD2}" styleName="Estilo temático 2 - Énfasis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61" autoAdjust="0"/>
    <p:restoredTop sz="96429" autoAdjust="0"/>
  </p:normalViewPr>
  <p:slideViewPr>
    <p:cSldViewPr>
      <p:cViewPr varScale="1">
        <p:scale>
          <a:sx n="111" d="100"/>
          <a:sy n="111" d="100"/>
        </p:scale>
        <p:origin x="171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5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0"/>
    </mc:Choice>
    <mc:Fallback>
      <c:style val="40"/>
    </mc:Fallback>
  </mc:AlternateContent>
  <c:chart>
    <c:title>
      <c:tx>
        <c:rich>
          <a:bodyPr/>
          <a:lstStyle/>
          <a:p>
            <a:pPr>
              <a:defRPr>
                <a:solidFill>
                  <a:srgbClr val="002060"/>
                </a:solidFill>
              </a:defRPr>
            </a:pPr>
            <a:r>
              <a:rPr lang="es-CL" dirty="0">
                <a:solidFill>
                  <a:srgbClr val="002060"/>
                </a:solidFill>
              </a:rPr>
              <a:t>MEDIO</a:t>
            </a:r>
            <a:r>
              <a:rPr lang="es-CL" baseline="0" dirty="0">
                <a:solidFill>
                  <a:srgbClr val="002060"/>
                </a:solidFill>
              </a:rPr>
              <a:t> DE TRANSPORTE</a:t>
            </a:r>
            <a:endParaRPr lang="es-CL" dirty="0">
              <a:solidFill>
                <a:srgbClr val="002060"/>
              </a:solidFill>
            </a:endParaRP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651662674588608"/>
          <c:y val="0.17731587039097665"/>
          <c:w val="0.823977354029925"/>
          <c:h val="0.69081078003146024"/>
        </c:manualLayout>
      </c:layout>
      <c:bar3DChart>
        <c:barDir val="col"/>
        <c:grouping val="stack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5">
                  <a:hueOff val="-9933876"/>
                  <a:satOff val="39811"/>
                  <a:lumOff val="8628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5D3F-49DC-9A5D-C0FED3306A0C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3-5D3F-49DC-9A5D-C0FED3306A0C}"/>
              </c:ext>
            </c:extLst>
          </c:dPt>
          <c:cat>
            <c:strRef>
              <c:f>Hoja1!$B$6:$B$8</c:f>
              <c:strCache>
                <c:ptCount val="3"/>
                <c:pt idx="0">
                  <c:v>SILLA</c:v>
                </c:pt>
                <c:pt idx="1">
                  <c:v>CAMILLA</c:v>
                </c:pt>
                <c:pt idx="2">
                  <c:v>DEAMBULA</c:v>
                </c:pt>
              </c:strCache>
            </c:strRef>
          </c:cat>
          <c:val>
            <c:numRef>
              <c:f>Hoja1!$C$6:$C$8</c:f>
              <c:numCache>
                <c:formatCode>General</c:formatCode>
                <c:ptCount val="3"/>
                <c:pt idx="0">
                  <c:v>117</c:v>
                </c:pt>
                <c:pt idx="1">
                  <c:v>8</c:v>
                </c:pt>
                <c:pt idx="2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D3F-49DC-9A5D-C0FED3306A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gapDepth val="95"/>
        <c:shape val="box"/>
        <c:axId val="412680880"/>
        <c:axId val="412680096"/>
        <c:axId val="0"/>
      </c:bar3DChart>
      <c:catAx>
        <c:axId val="4126808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412680096"/>
        <c:crosses val="autoZero"/>
        <c:auto val="1"/>
        <c:lblAlgn val="ctr"/>
        <c:lblOffset val="100"/>
        <c:noMultiLvlLbl val="0"/>
      </c:catAx>
      <c:valAx>
        <c:axId val="41268009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s-CL" dirty="0"/>
                  <a:t>CANTIDAD</a:t>
                </a:r>
                <a:r>
                  <a:rPr lang="es-CL" baseline="0" dirty="0"/>
                  <a:t> DE PACIENTES</a:t>
                </a:r>
                <a:endParaRPr lang="es-CL" dirty="0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412680880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400"/>
            </a:pPr>
            <a:endParaRPr lang="en-US"/>
          </a:p>
        </c:txPr>
      </c:dTable>
    </c:plotArea>
    <c:plotVisOnly val="1"/>
    <c:dispBlanksAs val="gap"/>
    <c:showDLblsOverMax val="0"/>
  </c:chart>
  <c:externalData r:id="rId1">
    <c:autoUpdate val="0"/>
  </c:externalData>
</c:chartSpace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5EC636-8540-44CE-B281-BE7E4D5E5D4D}" type="doc">
      <dgm:prSet loTypeId="urn:microsoft.com/office/officeart/2005/8/layout/chevron2" loCatId="list" qsTypeId="urn:microsoft.com/office/officeart/2005/8/quickstyle/3d5" qsCatId="3D" csTypeId="urn:microsoft.com/office/officeart/2005/8/colors/accent3_2" csCatId="accent3" phldr="1"/>
      <dgm:spPr/>
      <dgm:t>
        <a:bodyPr/>
        <a:lstStyle/>
        <a:p>
          <a:endParaRPr lang="es-ES"/>
        </a:p>
      </dgm:t>
    </dgm:pt>
    <dgm:pt modelId="{B3CB7358-2385-4D8D-ABD9-0A0F36A0A5CF}">
      <dgm:prSet phldrT="[Texto]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dirty="0" smtClean="0"/>
            <a:t>1</a:t>
          </a:r>
          <a:endParaRPr lang="es-ES" dirty="0"/>
        </a:p>
      </dgm:t>
    </dgm:pt>
    <dgm:pt modelId="{B9BC36C7-A130-483E-B4A9-DBA74E38BD11}" type="parTrans" cxnId="{72523153-97FD-4B7E-AFDF-13D65565BA99}">
      <dgm:prSet/>
      <dgm:spPr/>
      <dgm:t>
        <a:bodyPr/>
        <a:lstStyle/>
        <a:p>
          <a:endParaRPr lang="es-ES"/>
        </a:p>
      </dgm:t>
    </dgm:pt>
    <dgm:pt modelId="{7A6FA7E9-236B-4E45-ACAB-82A78BA075FB}" type="sibTrans" cxnId="{72523153-97FD-4B7E-AFDF-13D65565BA99}">
      <dgm:prSet/>
      <dgm:spPr/>
      <dgm:t>
        <a:bodyPr/>
        <a:lstStyle/>
        <a:p>
          <a:endParaRPr lang="es-ES"/>
        </a:p>
      </dgm:t>
    </dgm:pt>
    <dgm:pt modelId="{7710416D-DB55-469C-8E3A-102D03D2AACB}">
      <dgm:prSet phldrT="[Texto]"/>
      <dgm:spPr/>
      <dgm:t>
        <a:bodyPr/>
        <a:lstStyle/>
        <a:p>
          <a:r>
            <a:rPr lang="es-ES" dirty="0" smtClean="0"/>
            <a:t>Capital Provincia Cordillera.</a:t>
          </a:r>
          <a:endParaRPr lang="es-ES" dirty="0"/>
        </a:p>
      </dgm:t>
    </dgm:pt>
    <dgm:pt modelId="{8364CF6D-6AE3-4282-94F9-3878FC4C2DC0}" type="parTrans" cxnId="{78F910C7-61A3-4788-AEB8-125753F7449A}">
      <dgm:prSet/>
      <dgm:spPr/>
      <dgm:t>
        <a:bodyPr/>
        <a:lstStyle/>
        <a:p>
          <a:endParaRPr lang="es-ES"/>
        </a:p>
      </dgm:t>
    </dgm:pt>
    <dgm:pt modelId="{1C479BD9-76C0-4A93-B0FD-6AFEEC714C59}" type="sibTrans" cxnId="{78F910C7-61A3-4788-AEB8-125753F7449A}">
      <dgm:prSet/>
      <dgm:spPr/>
      <dgm:t>
        <a:bodyPr/>
        <a:lstStyle/>
        <a:p>
          <a:endParaRPr lang="es-ES"/>
        </a:p>
      </dgm:t>
    </dgm:pt>
    <dgm:pt modelId="{5B442D97-A370-4DEB-B66E-ABCBCD71C4D9}">
      <dgm:prSet phldrT="[Texto]"/>
      <dgm:spPr/>
      <dgm:t>
        <a:bodyPr/>
        <a:lstStyle/>
        <a:p>
          <a:r>
            <a:rPr lang="es-ES" dirty="0" smtClean="0"/>
            <a:t>6 “Edificios” Municipales</a:t>
          </a:r>
          <a:endParaRPr lang="es-ES" dirty="0"/>
        </a:p>
      </dgm:t>
    </dgm:pt>
    <dgm:pt modelId="{A70A173D-6F8F-4C73-8370-4160C77FA333}" type="parTrans" cxnId="{9A329080-F7A9-4600-A282-61D004AD63FB}">
      <dgm:prSet/>
      <dgm:spPr/>
      <dgm:t>
        <a:bodyPr/>
        <a:lstStyle/>
        <a:p>
          <a:endParaRPr lang="es-ES"/>
        </a:p>
      </dgm:t>
    </dgm:pt>
    <dgm:pt modelId="{C178CB55-99F4-4C69-83E0-AFFEE61C2DDB}" type="sibTrans" cxnId="{9A329080-F7A9-4600-A282-61D004AD63FB}">
      <dgm:prSet/>
      <dgm:spPr/>
      <dgm:t>
        <a:bodyPr/>
        <a:lstStyle/>
        <a:p>
          <a:endParaRPr lang="es-ES"/>
        </a:p>
      </dgm:t>
    </dgm:pt>
    <dgm:pt modelId="{8D75429A-A252-44B4-820D-824B0DB60507}">
      <dgm:prSet phldrT="[Texto]"/>
      <dgm:spPr/>
      <dgm:t>
        <a:bodyPr/>
        <a:lstStyle/>
        <a:p>
          <a:r>
            <a:rPr lang="es-ES" dirty="0" smtClean="0"/>
            <a:t>6</a:t>
          </a:r>
          <a:endParaRPr lang="es-ES" dirty="0"/>
        </a:p>
      </dgm:t>
    </dgm:pt>
    <dgm:pt modelId="{E3354765-9467-4514-A9FA-A1EEBF54A5E7}" type="parTrans" cxnId="{7B701E84-BC22-41A1-9C96-6048040D6EC4}">
      <dgm:prSet/>
      <dgm:spPr/>
      <dgm:t>
        <a:bodyPr/>
        <a:lstStyle/>
        <a:p>
          <a:endParaRPr lang="es-ES"/>
        </a:p>
      </dgm:t>
    </dgm:pt>
    <dgm:pt modelId="{AB594E94-A9D8-4C7B-8336-C235319147BC}" type="sibTrans" cxnId="{7B701E84-BC22-41A1-9C96-6048040D6EC4}">
      <dgm:prSet/>
      <dgm:spPr/>
      <dgm:t>
        <a:bodyPr/>
        <a:lstStyle/>
        <a:p>
          <a:endParaRPr lang="es-ES"/>
        </a:p>
      </dgm:t>
    </dgm:pt>
    <dgm:pt modelId="{8F51D19D-D6A0-4ABB-B598-DB013FB29EE4}">
      <dgm:prSet phldrT="[Texto]"/>
      <dgm:spPr/>
      <dgm:t>
        <a:bodyPr/>
        <a:lstStyle/>
        <a:p>
          <a:r>
            <a:rPr lang="es-ES" dirty="0" smtClean="0"/>
            <a:t>190 trámites para atención.</a:t>
          </a:r>
          <a:endParaRPr lang="es-ES" dirty="0"/>
        </a:p>
      </dgm:t>
    </dgm:pt>
    <dgm:pt modelId="{D2921A1C-AE07-4E22-AA8A-DE61A5B1E825}" type="parTrans" cxnId="{E60999A7-CE37-4E5B-A5EE-0761D986C576}">
      <dgm:prSet/>
      <dgm:spPr/>
      <dgm:t>
        <a:bodyPr/>
        <a:lstStyle/>
        <a:p>
          <a:endParaRPr lang="es-ES"/>
        </a:p>
      </dgm:t>
    </dgm:pt>
    <dgm:pt modelId="{541BD18C-832D-47E0-98AC-51E5C76E0D3F}" type="sibTrans" cxnId="{E60999A7-CE37-4E5B-A5EE-0761D986C576}">
      <dgm:prSet/>
      <dgm:spPr/>
      <dgm:t>
        <a:bodyPr/>
        <a:lstStyle/>
        <a:p>
          <a:endParaRPr lang="es-ES"/>
        </a:p>
      </dgm:t>
    </dgm:pt>
    <dgm:pt modelId="{195C5B8F-662C-43D7-8C5E-C7D6E893A967}">
      <dgm:prSet phldrT="[Texto]"/>
      <dgm:spPr/>
      <dgm:t>
        <a:bodyPr/>
        <a:lstStyle/>
        <a:p>
          <a:r>
            <a:rPr lang="es-ES" dirty="0" smtClean="0"/>
            <a:t>2</a:t>
          </a:r>
          <a:endParaRPr lang="es-ES" dirty="0"/>
        </a:p>
      </dgm:t>
    </dgm:pt>
    <dgm:pt modelId="{D8D83890-4DEA-4AA0-8813-870FACB1AB63}" type="sibTrans" cxnId="{CC08DC5C-6D0E-41D6-9706-56ABC05A3C3F}">
      <dgm:prSet/>
      <dgm:spPr/>
      <dgm:t>
        <a:bodyPr/>
        <a:lstStyle/>
        <a:p>
          <a:endParaRPr lang="es-ES"/>
        </a:p>
      </dgm:t>
    </dgm:pt>
    <dgm:pt modelId="{106FC48F-31D5-4A6A-83C6-55CC7FE1ACA3}" type="parTrans" cxnId="{CC08DC5C-6D0E-41D6-9706-56ABC05A3C3F}">
      <dgm:prSet/>
      <dgm:spPr/>
      <dgm:t>
        <a:bodyPr/>
        <a:lstStyle/>
        <a:p>
          <a:endParaRPr lang="es-ES"/>
        </a:p>
      </dgm:t>
    </dgm:pt>
    <dgm:pt modelId="{C4CAC526-7C40-403F-B70D-64DB10D1D7DE}">
      <dgm:prSet phldrT="[Texto]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dirty="0" smtClean="0"/>
            <a:t>3</a:t>
          </a:r>
          <a:endParaRPr lang="es-ES" dirty="0"/>
        </a:p>
      </dgm:t>
    </dgm:pt>
    <dgm:pt modelId="{EBBD5A84-01F3-4BDC-B16B-F53D1D4994B5}" type="sibTrans" cxnId="{8E8FE4E8-7075-4EF2-98ED-1672CF68A4D7}">
      <dgm:prSet/>
      <dgm:spPr/>
      <dgm:t>
        <a:bodyPr/>
        <a:lstStyle/>
        <a:p>
          <a:endParaRPr lang="es-ES"/>
        </a:p>
      </dgm:t>
    </dgm:pt>
    <dgm:pt modelId="{AEC4EEE3-F701-4B86-9DC2-B0C1DA0E9FB1}" type="parTrans" cxnId="{8E8FE4E8-7075-4EF2-98ED-1672CF68A4D7}">
      <dgm:prSet/>
      <dgm:spPr/>
      <dgm:t>
        <a:bodyPr/>
        <a:lstStyle/>
        <a:p>
          <a:endParaRPr lang="es-ES"/>
        </a:p>
      </dgm:t>
    </dgm:pt>
    <dgm:pt modelId="{455BEE32-7F67-4BE5-A834-D25292AC2560}">
      <dgm:prSet phldrT="[Texto]"/>
      <dgm:spPr/>
      <dgm:t>
        <a:bodyPr/>
        <a:lstStyle/>
        <a:p>
          <a:r>
            <a:rPr lang="es-ES" smtClean="0"/>
            <a:t>4</a:t>
          </a:r>
          <a:endParaRPr lang="es-ES" dirty="0"/>
        </a:p>
      </dgm:t>
    </dgm:pt>
    <dgm:pt modelId="{678DE1F5-684B-476A-8E5D-311A3D380CB7}" type="sibTrans" cxnId="{5C2BFD60-86B2-4BAE-8D52-86E78214DE71}">
      <dgm:prSet/>
      <dgm:spPr/>
      <dgm:t>
        <a:bodyPr/>
        <a:lstStyle/>
        <a:p>
          <a:endParaRPr lang="es-ES"/>
        </a:p>
      </dgm:t>
    </dgm:pt>
    <dgm:pt modelId="{16A1071F-B5AE-4110-8E15-FCDD6707BE05}" type="parTrans" cxnId="{5C2BFD60-86B2-4BAE-8D52-86E78214DE71}">
      <dgm:prSet/>
      <dgm:spPr/>
      <dgm:t>
        <a:bodyPr/>
        <a:lstStyle/>
        <a:p>
          <a:endParaRPr lang="es-ES"/>
        </a:p>
      </dgm:t>
    </dgm:pt>
    <dgm:pt modelId="{DC262E0B-D665-4402-8E40-51B1E28541A4}">
      <dgm:prSet phldrT="[Texto]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smtClean="0"/>
            <a:t>5</a:t>
          </a:r>
          <a:endParaRPr lang="es-ES" dirty="0"/>
        </a:p>
      </dgm:t>
    </dgm:pt>
    <dgm:pt modelId="{A0AC2BCE-9BFB-46FD-B644-C8C423B9BB80}" type="sibTrans" cxnId="{C0CF3CD9-24D0-4B85-B05F-C52475503279}">
      <dgm:prSet/>
      <dgm:spPr/>
      <dgm:t>
        <a:bodyPr/>
        <a:lstStyle/>
        <a:p>
          <a:endParaRPr lang="es-ES"/>
        </a:p>
      </dgm:t>
    </dgm:pt>
    <dgm:pt modelId="{78A3E743-990C-4616-9DA8-F04B2019BF30}" type="parTrans" cxnId="{C0CF3CD9-24D0-4B85-B05F-C52475503279}">
      <dgm:prSet/>
      <dgm:spPr/>
      <dgm:t>
        <a:bodyPr/>
        <a:lstStyle/>
        <a:p>
          <a:endParaRPr lang="es-ES"/>
        </a:p>
      </dgm:t>
    </dgm:pt>
    <dgm:pt modelId="{53C58AF9-F350-4983-BE7D-C5454CFC7130}">
      <dgm:prSet/>
      <dgm:spPr/>
      <dgm:t>
        <a:bodyPr/>
        <a:lstStyle/>
        <a:p>
          <a:r>
            <a:rPr lang="es-ES" dirty="0" smtClean="0"/>
            <a:t>800 mil Habitantes.</a:t>
          </a:r>
          <a:endParaRPr lang="es-ES" dirty="0"/>
        </a:p>
      </dgm:t>
    </dgm:pt>
    <dgm:pt modelId="{445AC873-45BC-4960-8FA2-B1846413C555}" type="parTrans" cxnId="{77DFC9C8-A9AB-4E5B-B82D-8A3942EFBB81}">
      <dgm:prSet/>
      <dgm:spPr/>
      <dgm:t>
        <a:bodyPr/>
        <a:lstStyle/>
        <a:p>
          <a:endParaRPr lang="es-ES"/>
        </a:p>
      </dgm:t>
    </dgm:pt>
    <dgm:pt modelId="{C59AC92E-3D69-47D1-A3E8-16B0CBD29F6B}" type="sibTrans" cxnId="{77DFC9C8-A9AB-4E5B-B82D-8A3942EFBB81}">
      <dgm:prSet/>
      <dgm:spPr/>
      <dgm:t>
        <a:bodyPr/>
        <a:lstStyle/>
        <a:p>
          <a:endParaRPr lang="es-ES"/>
        </a:p>
      </dgm:t>
    </dgm:pt>
    <dgm:pt modelId="{F9D59DB4-B3D6-4683-B30C-18FB84F3B299}">
      <dgm:prSet/>
      <dgm:spPr/>
      <dgm:t>
        <a:bodyPr/>
        <a:lstStyle/>
        <a:p>
          <a:r>
            <a:rPr lang="es-ES" dirty="0" smtClean="0"/>
            <a:t>88 km2 superficie.</a:t>
          </a:r>
          <a:endParaRPr lang="es-ES" dirty="0"/>
        </a:p>
      </dgm:t>
    </dgm:pt>
    <dgm:pt modelId="{F6958DE3-9710-4F20-94BC-0175ADD77BCA}" type="parTrans" cxnId="{7F077DA7-896F-4CB2-AD42-70C2E059F4CA}">
      <dgm:prSet/>
      <dgm:spPr/>
      <dgm:t>
        <a:bodyPr/>
        <a:lstStyle/>
        <a:p>
          <a:endParaRPr lang="es-ES"/>
        </a:p>
      </dgm:t>
    </dgm:pt>
    <dgm:pt modelId="{7EEFE199-E0F4-4A0A-BA07-8FC33C522743}" type="sibTrans" cxnId="{7F077DA7-896F-4CB2-AD42-70C2E059F4CA}">
      <dgm:prSet/>
      <dgm:spPr/>
      <dgm:t>
        <a:bodyPr/>
        <a:lstStyle/>
        <a:p>
          <a:endParaRPr lang="es-ES"/>
        </a:p>
      </dgm:t>
    </dgm:pt>
    <dgm:pt modelId="{4782069B-CB19-4378-AF0C-55669FE37B70}">
      <dgm:prSet/>
      <dgm:spPr/>
      <dgm:t>
        <a:bodyPr/>
        <a:lstStyle/>
        <a:p>
          <a:r>
            <a:rPr lang="es-ES" dirty="0" smtClean="0"/>
            <a:t>Alta dotación funcionaria.</a:t>
          </a:r>
          <a:endParaRPr lang="es-ES" dirty="0"/>
        </a:p>
      </dgm:t>
    </dgm:pt>
    <dgm:pt modelId="{56EF2F5B-8A6F-4845-B5C2-2629C4CA9544}" type="parTrans" cxnId="{B01C9D8A-0AB1-42C2-8546-571D53A14015}">
      <dgm:prSet/>
      <dgm:spPr/>
      <dgm:t>
        <a:bodyPr/>
        <a:lstStyle/>
        <a:p>
          <a:endParaRPr lang="es-ES"/>
        </a:p>
      </dgm:t>
    </dgm:pt>
    <dgm:pt modelId="{C3F6A189-3878-4B54-AEDD-A94B0E0447ED}" type="sibTrans" cxnId="{B01C9D8A-0AB1-42C2-8546-571D53A14015}">
      <dgm:prSet/>
      <dgm:spPr/>
      <dgm:t>
        <a:bodyPr/>
        <a:lstStyle/>
        <a:p>
          <a:endParaRPr lang="es-ES"/>
        </a:p>
      </dgm:t>
    </dgm:pt>
    <dgm:pt modelId="{A50185AD-5E12-4BC6-A4CD-1A3DD9694AEF}" type="pres">
      <dgm:prSet presAssocID="{705EC636-8540-44CE-B281-BE7E4D5E5D4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6F533BA-38E0-4A4D-A086-9A452AD4BEFF}" type="pres">
      <dgm:prSet presAssocID="{B3CB7358-2385-4D8D-ABD9-0A0F36A0A5CF}" presName="composite" presStyleCnt="0"/>
      <dgm:spPr/>
    </dgm:pt>
    <dgm:pt modelId="{BDAE598E-91A2-42CB-B6EF-17B97DEC66A2}" type="pres">
      <dgm:prSet presAssocID="{B3CB7358-2385-4D8D-ABD9-0A0F36A0A5CF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E8735DE-A2BF-4126-89BD-70D6B78B3EBC}" type="pres">
      <dgm:prSet presAssocID="{B3CB7358-2385-4D8D-ABD9-0A0F36A0A5CF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96400BF-EA21-479F-B9FF-2CAE3BD55FA4}" type="pres">
      <dgm:prSet presAssocID="{7A6FA7E9-236B-4E45-ACAB-82A78BA075FB}" presName="sp" presStyleCnt="0"/>
      <dgm:spPr/>
    </dgm:pt>
    <dgm:pt modelId="{A469AA07-A3BC-4306-895A-7EB250CE1E57}" type="pres">
      <dgm:prSet presAssocID="{195C5B8F-662C-43D7-8C5E-C7D6E893A967}" presName="composite" presStyleCnt="0"/>
      <dgm:spPr/>
    </dgm:pt>
    <dgm:pt modelId="{CC1B6315-001A-4AB9-9734-631EB227E265}" type="pres">
      <dgm:prSet presAssocID="{195C5B8F-662C-43D7-8C5E-C7D6E893A967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146BA85-986B-48A0-ABC5-5CA011D19CCE}" type="pres">
      <dgm:prSet presAssocID="{195C5B8F-662C-43D7-8C5E-C7D6E893A967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7EEACC2-A9FB-4901-AC4E-5AD77C70AC7A}" type="pres">
      <dgm:prSet presAssocID="{D8D83890-4DEA-4AA0-8813-870FACB1AB63}" presName="sp" presStyleCnt="0"/>
      <dgm:spPr/>
    </dgm:pt>
    <dgm:pt modelId="{82DD6387-FDB2-41DD-83DF-33BF39971419}" type="pres">
      <dgm:prSet presAssocID="{C4CAC526-7C40-403F-B70D-64DB10D1D7DE}" presName="composite" presStyleCnt="0"/>
      <dgm:spPr/>
    </dgm:pt>
    <dgm:pt modelId="{D7DFB57A-E14C-46A6-A86E-DBF8D6C940C8}" type="pres">
      <dgm:prSet presAssocID="{C4CAC526-7C40-403F-B70D-64DB10D1D7DE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DD7D0D7-18A4-4127-80D4-C35A1D38BF4E}" type="pres">
      <dgm:prSet presAssocID="{C4CAC526-7C40-403F-B70D-64DB10D1D7DE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C70AFCC-7AC2-44E3-8CEF-3D2BD97C7E81}" type="pres">
      <dgm:prSet presAssocID="{EBBD5A84-01F3-4BDC-B16B-F53D1D4994B5}" presName="sp" presStyleCnt="0"/>
      <dgm:spPr/>
    </dgm:pt>
    <dgm:pt modelId="{6470D468-4A16-49B1-8D7C-DBB153487B77}" type="pres">
      <dgm:prSet presAssocID="{455BEE32-7F67-4BE5-A834-D25292AC2560}" presName="composite" presStyleCnt="0"/>
      <dgm:spPr/>
    </dgm:pt>
    <dgm:pt modelId="{6C8E55AB-FF03-49AB-A47B-882AFF3BB906}" type="pres">
      <dgm:prSet presAssocID="{455BEE32-7F67-4BE5-A834-D25292AC2560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8E9B5F5-94BF-4693-8E4F-C8C88CE2E4D1}" type="pres">
      <dgm:prSet presAssocID="{455BEE32-7F67-4BE5-A834-D25292AC2560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9AA49CE-BC2C-43ED-B7BD-9D8B64C7DE39}" type="pres">
      <dgm:prSet presAssocID="{678DE1F5-684B-476A-8E5D-311A3D380CB7}" presName="sp" presStyleCnt="0"/>
      <dgm:spPr/>
    </dgm:pt>
    <dgm:pt modelId="{22BF1A56-7990-4B30-B62D-4C3E9F55FCFF}" type="pres">
      <dgm:prSet presAssocID="{DC262E0B-D665-4402-8E40-51B1E28541A4}" presName="composite" presStyleCnt="0"/>
      <dgm:spPr/>
    </dgm:pt>
    <dgm:pt modelId="{AE962F1B-0BE8-4D8D-9E1C-EC503708638C}" type="pres">
      <dgm:prSet presAssocID="{DC262E0B-D665-4402-8E40-51B1E28541A4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1B9293A-46C7-4D9E-85BC-34FFBE3A10A2}" type="pres">
      <dgm:prSet presAssocID="{DC262E0B-D665-4402-8E40-51B1E28541A4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B5BD8F7-BB08-40E0-958D-B6687874CBFF}" type="pres">
      <dgm:prSet presAssocID="{A0AC2BCE-9BFB-46FD-B644-C8C423B9BB80}" presName="sp" presStyleCnt="0"/>
      <dgm:spPr/>
    </dgm:pt>
    <dgm:pt modelId="{233B89B2-69F8-4B08-8AAF-CD74D055EA6A}" type="pres">
      <dgm:prSet presAssocID="{8D75429A-A252-44B4-820D-824B0DB60507}" presName="composite" presStyleCnt="0"/>
      <dgm:spPr/>
    </dgm:pt>
    <dgm:pt modelId="{294BD5CB-A525-4717-8371-D584E90F1B55}" type="pres">
      <dgm:prSet presAssocID="{8D75429A-A252-44B4-820D-824B0DB60507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4BB60EB-8B4D-41D0-A62F-A5F7044BE8C5}" type="pres">
      <dgm:prSet presAssocID="{8D75429A-A252-44B4-820D-824B0DB60507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55AE2E3-8DD2-46C1-9C1F-9509172B5E10}" type="presOf" srcId="{F9D59DB4-B3D6-4683-B30C-18FB84F3B299}" destId="{EDD7D0D7-18A4-4127-80D4-C35A1D38BF4E}" srcOrd="0" destOrd="0" presId="urn:microsoft.com/office/officeart/2005/8/layout/chevron2"/>
    <dgm:cxn modelId="{78F910C7-61A3-4788-AEB8-125753F7449A}" srcId="{B3CB7358-2385-4D8D-ABD9-0A0F36A0A5CF}" destId="{7710416D-DB55-469C-8E3A-102D03D2AACB}" srcOrd="0" destOrd="0" parTransId="{8364CF6D-6AE3-4282-94F9-3878FC4C2DC0}" sibTransId="{1C479BD9-76C0-4A93-B0FD-6AFEEC714C59}"/>
    <dgm:cxn modelId="{2E1C2A84-2F57-4970-B251-8BBA8F3D29AD}" type="presOf" srcId="{705EC636-8540-44CE-B281-BE7E4D5E5D4D}" destId="{A50185AD-5E12-4BC6-A4CD-1A3DD9694AEF}" srcOrd="0" destOrd="0" presId="urn:microsoft.com/office/officeart/2005/8/layout/chevron2"/>
    <dgm:cxn modelId="{ECB50B47-7F17-40D9-A376-AE221AD6636E}" type="presOf" srcId="{DC262E0B-D665-4402-8E40-51B1E28541A4}" destId="{AE962F1B-0BE8-4D8D-9E1C-EC503708638C}" srcOrd="0" destOrd="0" presId="urn:microsoft.com/office/officeart/2005/8/layout/chevron2"/>
    <dgm:cxn modelId="{7F077DA7-896F-4CB2-AD42-70C2E059F4CA}" srcId="{C4CAC526-7C40-403F-B70D-64DB10D1D7DE}" destId="{F9D59DB4-B3D6-4683-B30C-18FB84F3B299}" srcOrd="0" destOrd="0" parTransId="{F6958DE3-9710-4F20-94BC-0175ADD77BCA}" sibTransId="{7EEFE199-E0F4-4A0A-BA07-8FC33C522743}"/>
    <dgm:cxn modelId="{1E079007-5A8D-42FB-98E1-FD0CE8E5EF7F}" type="presOf" srcId="{195C5B8F-662C-43D7-8C5E-C7D6E893A967}" destId="{CC1B6315-001A-4AB9-9734-631EB227E265}" srcOrd="0" destOrd="0" presId="urn:microsoft.com/office/officeart/2005/8/layout/chevron2"/>
    <dgm:cxn modelId="{77DFC9C8-A9AB-4E5B-B82D-8A3942EFBB81}" srcId="{195C5B8F-662C-43D7-8C5E-C7D6E893A967}" destId="{53C58AF9-F350-4983-BE7D-C5454CFC7130}" srcOrd="0" destOrd="0" parTransId="{445AC873-45BC-4960-8FA2-B1846413C555}" sibTransId="{C59AC92E-3D69-47D1-A3E8-16B0CBD29F6B}"/>
    <dgm:cxn modelId="{593723D3-E98F-440A-B2F8-7A4A9812BCA4}" type="presOf" srcId="{8D75429A-A252-44B4-820D-824B0DB60507}" destId="{294BD5CB-A525-4717-8371-D584E90F1B55}" srcOrd="0" destOrd="0" presId="urn:microsoft.com/office/officeart/2005/8/layout/chevron2"/>
    <dgm:cxn modelId="{8F07ECE0-1B5F-4E36-9E28-371DCEF6C9AD}" type="presOf" srcId="{5B442D97-A370-4DEB-B66E-ABCBCD71C4D9}" destId="{01B9293A-46C7-4D9E-85BC-34FFBE3A10A2}" srcOrd="0" destOrd="0" presId="urn:microsoft.com/office/officeart/2005/8/layout/chevron2"/>
    <dgm:cxn modelId="{7B701E84-BC22-41A1-9C96-6048040D6EC4}" srcId="{705EC636-8540-44CE-B281-BE7E4D5E5D4D}" destId="{8D75429A-A252-44B4-820D-824B0DB60507}" srcOrd="5" destOrd="0" parTransId="{E3354765-9467-4514-A9FA-A1EEBF54A5E7}" sibTransId="{AB594E94-A9D8-4C7B-8336-C235319147BC}"/>
    <dgm:cxn modelId="{E60999A7-CE37-4E5B-A5EE-0761D986C576}" srcId="{8D75429A-A252-44B4-820D-824B0DB60507}" destId="{8F51D19D-D6A0-4ABB-B598-DB013FB29EE4}" srcOrd="0" destOrd="0" parTransId="{D2921A1C-AE07-4E22-AA8A-DE61A5B1E825}" sibTransId="{541BD18C-832D-47E0-98AC-51E5C76E0D3F}"/>
    <dgm:cxn modelId="{F148336D-FE03-483F-A2B4-6411CA34CA31}" type="presOf" srcId="{C4CAC526-7C40-403F-B70D-64DB10D1D7DE}" destId="{D7DFB57A-E14C-46A6-A86E-DBF8D6C940C8}" srcOrd="0" destOrd="0" presId="urn:microsoft.com/office/officeart/2005/8/layout/chevron2"/>
    <dgm:cxn modelId="{3C8FF922-07B1-4D77-B325-4F8BCDC8E891}" type="presOf" srcId="{8F51D19D-D6A0-4ABB-B598-DB013FB29EE4}" destId="{C4BB60EB-8B4D-41D0-A62F-A5F7044BE8C5}" srcOrd="0" destOrd="0" presId="urn:microsoft.com/office/officeart/2005/8/layout/chevron2"/>
    <dgm:cxn modelId="{B21E17C2-C0F0-4917-9702-D68BCD1F6C5B}" type="presOf" srcId="{455BEE32-7F67-4BE5-A834-D25292AC2560}" destId="{6C8E55AB-FF03-49AB-A47B-882AFF3BB906}" srcOrd="0" destOrd="0" presId="urn:microsoft.com/office/officeart/2005/8/layout/chevron2"/>
    <dgm:cxn modelId="{1F682EC7-D60C-4FCA-9FED-45B55F1657D1}" type="presOf" srcId="{53C58AF9-F350-4983-BE7D-C5454CFC7130}" destId="{D146BA85-986B-48A0-ABC5-5CA011D19CCE}" srcOrd="0" destOrd="0" presId="urn:microsoft.com/office/officeart/2005/8/layout/chevron2"/>
    <dgm:cxn modelId="{8E8FE4E8-7075-4EF2-98ED-1672CF68A4D7}" srcId="{705EC636-8540-44CE-B281-BE7E4D5E5D4D}" destId="{C4CAC526-7C40-403F-B70D-64DB10D1D7DE}" srcOrd="2" destOrd="0" parTransId="{AEC4EEE3-F701-4B86-9DC2-B0C1DA0E9FB1}" sibTransId="{EBBD5A84-01F3-4BDC-B16B-F53D1D4994B5}"/>
    <dgm:cxn modelId="{72523153-97FD-4B7E-AFDF-13D65565BA99}" srcId="{705EC636-8540-44CE-B281-BE7E4D5E5D4D}" destId="{B3CB7358-2385-4D8D-ABD9-0A0F36A0A5CF}" srcOrd="0" destOrd="0" parTransId="{B9BC36C7-A130-483E-B4A9-DBA74E38BD11}" sibTransId="{7A6FA7E9-236B-4E45-ACAB-82A78BA075FB}"/>
    <dgm:cxn modelId="{CC08DC5C-6D0E-41D6-9706-56ABC05A3C3F}" srcId="{705EC636-8540-44CE-B281-BE7E4D5E5D4D}" destId="{195C5B8F-662C-43D7-8C5E-C7D6E893A967}" srcOrd="1" destOrd="0" parTransId="{106FC48F-31D5-4A6A-83C6-55CC7FE1ACA3}" sibTransId="{D8D83890-4DEA-4AA0-8813-870FACB1AB63}"/>
    <dgm:cxn modelId="{5C2BFD60-86B2-4BAE-8D52-86E78214DE71}" srcId="{705EC636-8540-44CE-B281-BE7E4D5E5D4D}" destId="{455BEE32-7F67-4BE5-A834-D25292AC2560}" srcOrd="3" destOrd="0" parTransId="{16A1071F-B5AE-4110-8E15-FCDD6707BE05}" sibTransId="{678DE1F5-684B-476A-8E5D-311A3D380CB7}"/>
    <dgm:cxn modelId="{DF01247A-846E-4C08-870A-DA9087C22C1A}" type="presOf" srcId="{7710416D-DB55-469C-8E3A-102D03D2AACB}" destId="{1E8735DE-A2BF-4126-89BD-70D6B78B3EBC}" srcOrd="0" destOrd="0" presId="urn:microsoft.com/office/officeart/2005/8/layout/chevron2"/>
    <dgm:cxn modelId="{892242AF-AE59-46F1-8B22-930CACB3B0DF}" type="presOf" srcId="{4782069B-CB19-4378-AF0C-55669FE37B70}" destId="{18E9B5F5-94BF-4693-8E4F-C8C88CE2E4D1}" srcOrd="0" destOrd="0" presId="urn:microsoft.com/office/officeart/2005/8/layout/chevron2"/>
    <dgm:cxn modelId="{67A5DB06-6AE0-4F6B-8A56-82021B948FD6}" type="presOf" srcId="{B3CB7358-2385-4D8D-ABD9-0A0F36A0A5CF}" destId="{BDAE598E-91A2-42CB-B6EF-17B97DEC66A2}" srcOrd="0" destOrd="0" presId="urn:microsoft.com/office/officeart/2005/8/layout/chevron2"/>
    <dgm:cxn modelId="{9A329080-F7A9-4600-A282-61D004AD63FB}" srcId="{DC262E0B-D665-4402-8E40-51B1E28541A4}" destId="{5B442D97-A370-4DEB-B66E-ABCBCD71C4D9}" srcOrd="0" destOrd="0" parTransId="{A70A173D-6F8F-4C73-8370-4160C77FA333}" sibTransId="{C178CB55-99F4-4C69-83E0-AFFEE61C2DDB}"/>
    <dgm:cxn modelId="{B01C9D8A-0AB1-42C2-8546-571D53A14015}" srcId="{455BEE32-7F67-4BE5-A834-D25292AC2560}" destId="{4782069B-CB19-4378-AF0C-55669FE37B70}" srcOrd="0" destOrd="0" parTransId="{56EF2F5B-8A6F-4845-B5C2-2629C4CA9544}" sibTransId="{C3F6A189-3878-4B54-AEDD-A94B0E0447ED}"/>
    <dgm:cxn modelId="{C0CF3CD9-24D0-4B85-B05F-C52475503279}" srcId="{705EC636-8540-44CE-B281-BE7E4D5E5D4D}" destId="{DC262E0B-D665-4402-8E40-51B1E28541A4}" srcOrd="4" destOrd="0" parTransId="{78A3E743-990C-4616-9DA8-F04B2019BF30}" sibTransId="{A0AC2BCE-9BFB-46FD-B644-C8C423B9BB80}"/>
    <dgm:cxn modelId="{4556CA27-5D0A-4A9C-A699-1C5D580E0B9E}" type="presParOf" srcId="{A50185AD-5E12-4BC6-A4CD-1A3DD9694AEF}" destId="{C6F533BA-38E0-4A4D-A086-9A452AD4BEFF}" srcOrd="0" destOrd="0" presId="urn:microsoft.com/office/officeart/2005/8/layout/chevron2"/>
    <dgm:cxn modelId="{028BC2FF-D139-4C15-8BE4-9180152D960C}" type="presParOf" srcId="{C6F533BA-38E0-4A4D-A086-9A452AD4BEFF}" destId="{BDAE598E-91A2-42CB-B6EF-17B97DEC66A2}" srcOrd="0" destOrd="0" presId="urn:microsoft.com/office/officeart/2005/8/layout/chevron2"/>
    <dgm:cxn modelId="{263C8D83-0BAA-487D-B4FC-5EA6FB9ED982}" type="presParOf" srcId="{C6F533BA-38E0-4A4D-A086-9A452AD4BEFF}" destId="{1E8735DE-A2BF-4126-89BD-70D6B78B3EBC}" srcOrd="1" destOrd="0" presId="urn:microsoft.com/office/officeart/2005/8/layout/chevron2"/>
    <dgm:cxn modelId="{7D946F55-CA72-4D0E-809A-33B3AEBBBA53}" type="presParOf" srcId="{A50185AD-5E12-4BC6-A4CD-1A3DD9694AEF}" destId="{C96400BF-EA21-479F-B9FF-2CAE3BD55FA4}" srcOrd="1" destOrd="0" presId="urn:microsoft.com/office/officeart/2005/8/layout/chevron2"/>
    <dgm:cxn modelId="{5AADC613-CF67-495F-AB3B-79D84CA2F29C}" type="presParOf" srcId="{A50185AD-5E12-4BC6-A4CD-1A3DD9694AEF}" destId="{A469AA07-A3BC-4306-895A-7EB250CE1E57}" srcOrd="2" destOrd="0" presId="urn:microsoft.com/office/officeart/2005/8/layout/chevron2"/>
    <dgm:cxn modelId="{C7239189-4102-4CF0-99B9-0405DB12F47D}" type="presParOf" srcId="{A469AA07-A3BC-4306-895A-7EB250CE1E57}" destId="{CC1B6315-001A-4AB9-9734-631EB227E265}" srcOrd="0" destOrd="0" presId="urn:microsoft.com/office/officeart/2005/8/layout/chevron2"/>
    <dgm:cxn modelId="{79EC084A-AC11-427C-B0C0-8C91F0DE38A2}" type="presParOf" srcId="{A469AA07-A3BC-4306-895A-7EB250CE1E57}" destId="{D146BA85-986B-48A0-ABC5-5CA011D19CCE}" srcOrd="1" destOrd="0" presId="urn:microsoft.com/office/officeart/2005/8/layout/chevron2"/>
    <dgm:cxn modelId="{0920DC51-2BED-4648-9110-2B27D4696E67}" type="presParOf" srcId="{A50185AD-5E12-4BC6-A4CD-1A3DD9694AEF}" destId="{A7EEACC2-A9FB-4901-AC4E-5AD77C70AC7A}" srcOrd="3" destOrd="0" presId="urn:microsoft.com/office/officeart/2005/8/layout/chevron2"/>
    <dgm:cxn modelId="{FC167940-ADB6-45D0-9F58-E1FD64EA0026}" type="presParOf" srcId="{A50185AD-5E12-4BC6-A4CD-1A3DD9694AEF}" destId="{82DD6387-FDB2-41DD-83DF-33BF39971419}" srcOrd="4" destOrd="0" presId="urn:microsoft.com/office/officeart/2005/8/layout/chevron2"/>
    <dgm:cxn modelId="{8BAB261E-C265-4300-9E41-74470C15CAF3}" type="presParOf" srcId="{82DD6387-FDB2-41DD-83DF-33BF39971419}" destId="{D7DFB57A-E14C-46A6-A86E-DBF8D6C940C8}" srcOrd="0" destOrd="0" presId="urn:microsoft.com/office/officeart/2005/8/layout/chevron2"/>
    <dgm:cxn modelId="{83DBF065-A331-4C0E-A53C-984AC1E2FCDD}" type="presParOf" srcId="{82DD6387-FDB2-41DD-83DF-33BF39971419}" destId="{EDD7D0D7-18A4-4127-80D4-C35A1D38BF4E}" srcOrd="1" destOrd="0" presId="urn:microsoft.com/office/officeart/2005/8/layout/chevron2"/>
    <dgm:cxn modelId="{5769D451-5976-4ED2-9EC6-537D2F0BD650}" type="presParOf" srcId="{A50185AD-5E12-4BC6-A4CD-1A3DD9694AEF}" destId="{7C70AFCC-7AC2-44E3-8CEF-3D2BD97C7E81}" srcOrd="5" destOrd="0" presId="urn:microsoft.com/office/officeart/2005/8/layout/chevron2"/>
    <dgm:cxn modelId="{7AFB3E18-14A3-4904-8613-B9BB7DFC37D1}" type="presParOf" srcId="{A50185AD-5E12-4BC6-A4CD-1A3DD9694AEF}" destId="{6470D468-4A16-49B1-8D7C-DBB153487B77}" srcOrd="6" destOrd="0" presId="urn:microsoft.com/office/officeart/2005/8/layout/chevron2"/>
    <dgm:cxn modelId="{09142D6E-17FF-4D82-8F5C-067241B99EB3}" type="presParOf" srcId="{6470D468-4A16-49B1-8D7C-DBB153487B77}" destId="{6C8E55AB-FF03-49AB-A47B-882AFF3BB906}" srcOrd="0" destOrd="0" presId="urn:microsoft.com/office/officeart/2005/8/layout/chevron2"/>
    <dgm:cxn modelId="{1DA105FE-CD24-4B3A-AE33-5776AC26B4A7}" type="presParOf" srcId="{6470D468-4A16-49B1-8D7C-DBB153487B77}" destId="{18E9B5F5-94BF-4693-8E4F-C8C88CE2E4D1}" srcOrd="1" destOrd="0" presId="urn:microsoft.com/office/officeart/2005/8/layout/chevron2"/>
    <dgm:cxn modelId="{84E5F4CF-B820-4791-9AAE-2AAD5F09A273}" type="presParOf" srcId="{A50185AD-5E12-4BC6-A4CD-1A3DD9694AEF}" destId="{09AA49CE-BC2C-43ED-B7BD-9D8B64C7DE39}" srcOrd="7" destOrd="0" presId="urn:microsoft.com/office/officeart/2005/8/layout/chevron2"/>
    <dgm:cxn modelId="{9F12067A-89A0-4C1B-9AA3-AB83D4DCCFA2}" type="presParOf" srcId="{A50185AD-5E12-4BC6-A4CD-1A3DD9694AEF}" destId="{22BF1A56-7990-4B30-B62D-4C3E9F55FCFF}" srcOrd="8" destOrd="0" presId="urn:microsoft.com/office/officeart/2005/8/layout/chevron2"/>
    <dgm:cxn modelId="{7168F1CF-A9FD-4776-9AF9-63DA4F58CEA8}" type="presParOf" srcId="{22BF1A56-7990-4B30-B62D-4C3E9F55FCFF}" destId="{AE962F1B-0BE8-4D8D-9E1C-EC503708638C}" srcOrd="0" destOrd="0" presId="urn:microsoft.com/office/officeart/2005/8/layout/chevron2"/>
    <dgm:cxn modelId="{03D50921-A0F1-496B-BC58-4593D0152E43}" type="presParOf" srcId="{22BF1A56-7990-4B30-B62D-4C3E9F55FCFF}" destId="{01B9293A-46C7-4D9E-85BC-34FFBE3A10A2}" srcOrd="1" destOrd="0" presId="urn:microsoft.com/office/officeart/2005/8/layout/chevron2"/>
    <dgm:cxn modelId="{B0447E99-95C9-4A93-BF1F-CE9745848301}" type="presParOf" srcId="{A50185AD-5E12-4BC6-A4CD-1A3DD9694AEF}" destId="{9B5BD8F7-BB08-40E0-958D-B6687874CBFF}" srcOrd="9" destOrd="0" presId="urn:microsoft.com/office/officeart/2005/8/layout/chevron2"/>
    <dgm:cxn modelId="{4C64A09D-C66A-4306-A9D0-05E305374917}" type="presParOf" srcId="{A50185AD-5E12-4BC6-A4CD-1A3DD9694AEF}" destId="{233B89B2-69F8-4B08-8AAF-CD74D055EA6A}" srcOrd="10" destOrd="0" presId="urn:microsoft.com/office/officeart/2005/8/layout/chevron2"/>
    <dgm:cxn modelId="{7C618A8B-34DE-4D17-9EB1-EEC2AD41A2E8}" type="presParOf" srcId="{233B89B2-69F8-4B08-8AAF-CD74D055EA6A}" destId="{294BD5CB-A525-4717-8371-D584E90F1B55}" srcOrd="0" destOrd="0" presId="urn:microsoft.com/office/officeart/2005/8/layout/chevron2"/>
    <dgm:cxn modelId="{36E34D07-D7DB-47C0-8283-8C0580A38D66}" type="presParOf" srcId="{233B89B2-69F8-4B08-8AAF-CD74D055EA6A}" destId="{C4BB60EB-8B4D-41D0-A62F-A5F7044BE8C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686576-BED3-1845-96A2-E7BCE6A20CC4}" type="doc">
      <dgm:prSet loTypeId="urn:microsoft.com/office/officeart/2005/8/layout/vList3" loCatId="" qsTypeId="urn:microsoft.com/office/officeart/2005/8/quickstyle/3D5" qsCatId="3D" csTypeId="urn:microsoft.com/office/officeart/2005/8/colors/colorful3" csCatId="colorful" phldr="1"/>
      <dgm:spPr/>
    </dgm:pt>
    <dgm:pt modelId="{8519BB39-A13A-9D41-93E7-B35BD1D770A5}">
      <dgm:prSet phldrT="[Texto]"/>
      <dgm:spPr/>
      <dgm:t>
        <a:bodyPr/>
        <a:lstStyle/>
        <a:p>
          <a:r>
            <a:rPr lang="es-CL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Recreación y esparcimiento generando un contexto de compañía, confianza, escucha y sentirse acogidos.</a:t>
          </a:r>
          <a:endParaRPr lang="es-ES" dirty="0"/>
        </a:p>
      </dgm:t>
    </dgm:pt>
    <dgm:pt modelId="{288833E1-27C8-8E42-90FA-6C6AD9CEB669}" type="parTrans" cxnId="{15A9A4FF-BDBB-A34B-9BBC-24A758B67513}">
      <dgm:prSet/>
      <dgm:spPr/>
      <dgm:t>
        <a:bodyPr/>
        <a:lstStyle/>
        <a:p>
          <a:endParaRPr lang="es-ES"/>
        </a:p>
      </dgm:t>
    </dgm:pt>
    <dgm:pt modelId="{6D3FE306-7F14-4247-8034-25B5CE91206D}" type="sibTrans" cxnId="{15A9A4FF-BDBB-A34B-9BBC-24A758B67513}">
      <dgm:prSet/>
      <dgm:spPr/>
      <dgm:t>
        <a:bodyPr/>
        <a:lstStyle/>
        <a:p>
          <a:endParaRPr lang="es-ES"/>
        </a:p>
      </dgm:t>
    </dgm:pt>
    <dgm:pt modelId="{8E223293-64F9-1547-96C6-6F3D32643B03}">
      <dgm:prSet phldrT="[Texto]"/>
      <dgm:spPr/>
      <dgm:t>
        <a:bodyPr/>
        <a:lstStyle/>
        <a:p>
          <a:r>
            <a:rPr lang="es-CL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Contacto con la naturaleza</a:t>
          </a:r>
        </a:p>
        <a:p>
          <a:r>
            <a:rPr lang="es-CL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Permite el aumento de Salud Humana  </a:t>
          </a:r>
        </a:p>
        <a:p>
          <a:r>
            <a:rPr lang="es-CL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tendencia a ser mas generosos y sociables</a:t>
          </a:r>
        </a:p>
        <a:p>
          <a:r>
            <a:rPr lang="es-CL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Áreas verdes evocan calma y armonía.</a:t>
          </a:r>
          <a:endParaRPr lang="es-ES" dirty="0"/>
        </a:p>
      </dgm:t>
    </dgm:pt>
    <dgm:pt modelId="{52B16775-3BFC-1F42-B1E6-52E81A24AB30}" type="parTrans" cxnId="{AEFC69D0-3B1B-D847-B6B0-6CF61CFD3492}">
      <dgm:prSet/>
      <dgm:spPr/>
      <dgm:t>
        <a:bodyPr/>
        <a:lstStyle/>
        <a:p>
          <a:endParaRPr lang="es-ES"/>
        </a:p>
      </dgm:t>
    </dgm:pt>
    <dgm:pt modelId="{466653D7-116F-E149-BB74-58C1FA21989C}" type="sibTrans" cxnId="{AEFC69D0-3B1B-D847-B6B0-6CF61CFD3492}">
      <dgm:prSet/>
      <dgm:spPr/>
      <dgm:t>
        <a:bodyPr/>
        <a:lstStyle/>
        <a:p>
          <a:endParaRPr lang="es-ES"/>
        </a:p>
      </dgm:t>
    </dgm:pt>
    <dgm:pt modelId="{1D32C08F-8E12-E44E-8ECE-C03A9696369F}">
      <dgm:prSet phldrT="[Texto]"/>
      <dgm:spPr/>
      <dgm:t>
        <a:bodyPr/>
        <a:lstStyle/>
        <a:p>
          <a:r>
            <a:rPr lang="es-CL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Mayor salud mental, aumentando el control de impulsos.</a:t>
          </a:r>
          <a:endParaRPr lang="es-ES" dirty="0"/>
        </a:p>
      </dgm:t>
    </dgm:pt>
    <dgm:pt modelId="{BAE0FD45-79F3-104E-A0BA-5D3D4C68BFF2}" type="parTrans" cxnId="{18E2E03A-07C6-A345-BF02-C9438A33D1E4}">
      <dgm:prSet/>
      <dgm:spPr/>
      <dgm:t>
        <a:bodyPr/>
        <a:lstStyle/>
        <a:p>
          <a:endParaRPr lang="es-ES"/>
        </a:p>
      </dgm:t>
    </dgm:pt>
    <dgm:pt modelId="{C521B9A5-A721-2B40-8926-92DE3356BA6C}" type="sibTrans" cxnId="{18E2E03A-07C6-A345-BF02-C9438A33D1E4}">
      <dgm:prSet/>
      <dgm:spPr/>
      <dgm:t>
        <a:bodyPr/>
        <a:lstStyle/>
        <a:p>
          <a:endParaRPr lang="es-ES"/>
        </a:p>
      </dgm:t>
    </dgm:pt>
    <dgm:pt modelId="{059673E3-A493-334E-A7BB-E72C82991BA4}" type="pres">
      <dgm:prSet presAssocID="{8D686576-BED3-1845-96A2-E7BCE6A20CC4}" presName="linearFlow" presStyleCnt="0">
        <dgm:presLayoutVars>
          <dgm:dir/>
          <dgm:resizeHandles val="exact"/>
        </dgm:presLayoutVars>
      </dgm:prSet>
      <dgm:spPr/>
    </dgm:pt>
    <dgm:pt modelId="{679B1900-9106-7A49-91EA-CC9A37CC3F4D}" type="pres">
      <dgm:prSet presAssocID="{8519BB39-A13A-9D41-93E7-B35BD1D770A5}" presName="composite" presStyleCnt="0"/>
      <dgm:spPr/>
    </dgm:pt>
    <dgm:pt modelId="{93B5E812-B829-4448-BC0F-78445C37F781}" type="pres">
      <dgm:prSet presAssocID="{8519BB39-A13A-9D41-93E7-B35BD1D770A5}" presName="imgShp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</dgm:pt>
    <dgm:pt modelId="{F2684849-FD08-1648-ADF2-602866C09ADE}" type="pres">
      <dgm:prSet presAssocID="{8519BB39-A13A-9D41-93E7-B35BD1D770A5}" presName="txShp" presStyleLbl="node1" presStyleIdx="0" presStyleCnt="3" custLinFactNeighborX="70" custLinFactNeighborY="-117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DCCB9DE-7B54-D84A-9907-EF8ADA9F8E9D}" type="pres">
      <dgm:prSet presAssocID="{6D3FE306-7F14-4247-8034-25B5CE91206D}" presName="spacing" presStyleCnt="0"/>
      <dgm:spPr/>
    </dgm:pt>
    <dgm:pt modelId="{E145A490-9229-0644-A0E9-DC132F27E251}" type="pres">
      <dgm:prSet presAssocID="{8E223293-64F9-1547-96C6-6F3D32643B03}" presName="composite" presStyleCnt="0"/>
      <dgm:spPr/>
    </dgm:pt>
    <dgm:pt modelId="{04B94362-A207-504F-A6DC-6B67B8552F19}" type="pres">
      <dgm:prSet presAssocID="{8E223293-64F9-1547-96C6-6F3D32643B03}" presName="imgShp" presStyleLbl="fgImgPlace1" presStyleIdx="1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</dgm:pt>
    <dgm:pt modelId="{763B8B06-FB66-7445-8792-D987D26F48A6}" type="pres">
      <dgm:prSet presAssocID="{8E223293-64F9-1547-96C6-6F3D32643B03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727CA74-8F2A-404F-A828-D1CFD75F8CAC}" type="pres">
      <dgm:prSet presAssocID="{466653D7-116F-E149-BB74-58C1FA21989C}" presName="spacing" presStyleCnt="0"/>
      <dgm:spPr/>
    </dgm:pt>
    <dgm:pt modelId="{D37F9404-FC8A-1345-B042-1BF05DE7BC21}" type="pres">
      <dgm:prSet presAssocID="{1D32C08F-8E12-E44E-8ECE-C03A9696369F}" presName="composite" presStyleCnt="0"/>
      <dgm:spPr/>
    </dgm:pt>
    <dgm:pt modelId="{8F691091-2E4E-6D4D-9E4C-A65CE86AD1E4}" type="pres">
      <dgm:prSet presAssocID="{1D32C08F-8E12-E44E-8ECE-C03A9696369F}" presName="imgShp" presStyleLbl="fgImgPlace1" presStyleIdx="2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</dgm:pt>
    <dgm:pt modelId="{6321E49A-93FB-9741-8F6C-D03F23DBCE9E}" type="pres">
      <dgm:prSet presAssocID="{1D32C08F-8E12-E44E-8ECE-C03A9696369F}" presName="txShp" presStyleLbl="node1" presStyleIdx="2" presStyleCnt="3" custLinFactNeighborX="-812" custLinFactNeighborY="15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EFC69D0-3B1B-D847-B6B0-6CF61CFD3492}" srcId="{8D686576-BED3-1845-96A2-E7BCE6A20CC4}" destId="{8E223293-64F9-1547-96C6-6F3D32643B03}" srcOrd="1" destOrd="0" parTransId="{52B16775-3BFC-1F42-B1E6-52E81A24AB30}" sibTransId="{466653D7-116F-E149-BB74-58C1FA21989C}"/>
    <dgm:cxn modelId="{AC0DCAE3-1AE2-4EA6-9401-FB25FBC87516}" type="presOf" srcId="{8E223293-64F9-1547-96C6-6F3D32643B03}" destId="{763B8B06-FB66-7445-8792-D987D26F48A6}" srcOrd="0" destOrd="0" presId="urn:microsoft.com/office/officeart/2005/8/layout/vList3"/>
    <dgm:cxn modelId="{15A9A4FF-BDBB-A34B-9BBC-24A758B67513}" srcId="{8D686576-BED3-1845-96A2-E7BCE6A20CC4}" destId="{8519BB39-A13A-9D41-93E7-B35BD1D770A5}" srcOrd="0" destOrd="0" parTransId="{288833E1-27C8-8E42-90FA-6C6AD9CEB669}" sibTransId="{6D3FE306-7F14-4247-8034-25B5CE91206D}"/>
    <dgm:cxn modelId="{18E2E03A-07C6-A345-BF02-C9438A33D1E4}" srcId="{8D686576-BED3-1845-96A2-E7BCE6A20CC4}" destId="{1D32C08F-8E12-E44E-8ECE-C03A9696369F}" srcOrd="2" destOrd="0" parTransId="{BAE0FD45-79F3-104E-A0BA-5D3D4C68BFF2}" sibTransId="{C521B9A5-A721-2B40-8926-92DE3356BA6C}"/>
    <dgm:cxn modelId="{BAA73918-1010-476B-8A01-6120193DA724}" type="presOf" srcId="{8519BB39-A13A-9D41-93E7-B35BD1D770A5}" destId="{F2684849-FD08-1648-ADF2-602866C09ADE}" srcOrd="0" destOrd="0" presId="urn:microsoft.com/office/officeart/2005/8/layout/vList3"/>
    <dgm:cxn modelId="{79F3817B-64E0-49A1-A432-65CB2E60F934}" type="presOf" srcId="{8D686576-BED3-1845-96A2-E7BCE6A20CC4}" destId="{059673E3-A493-334E-A7BB-E72C82991BA4}" srcOrd="0" destOrd="0" presId="urn:microsoft.com/office/officeart/2005/8/layout/vList3"/>
    <dgm:cxn modelId="{893BF612-3472-4DDA-AEC1-8B601ABB4844}" type="presOf" srcId="{1D32C08F-8E12-E44E-8ECE-C03A9696369F}" destId="{6321E49A-93FB-9741-8F6C-D03F23DBCE9E}" srcOrd="0" destOrd="0" presId="urn:microsoft.com/office/officeart/2005/8/layout/vList3"/>
    <dgm:cxn modelId="{684A75E1-DB89-440B-8B08-D95838235906}" type="presParOf" srcId="{059673E3-A493-334E-A7BB-E72C82991BA4}" destId="{679B1900-9106-7A49-91EA-CC9A37CC3F4D}" srcOrd="0" destOrd="0" presId="urn:microsoft.com/office/officeart/2005/8/layout/vList3"/>
    <dgm:cxn modelId="{403152A0-0282-4DF5-B5DA-63D9C452C8FC}" type="presParOf" srcId="{679B1900-9106-7A49-91EA-CC9A37CC3F4D}" destId="{93B5E812-B829-4448-BC0F-78445C37F781}" srcOrd="0" destOrd="0" presId="urn:microsoft.com/office/officeart/2005/8/layout/vList3"/>
    <dgm:cxn modelId="{12E2CA6D-A78D-457D-80AA-0CF78DDCD0CC}" type="presParOf" srcId="{679B1900-9106-7A49-91EA-CC9A37CC3F4D}" destId="{F2684849-FD08-1648-ADF2-602866C09ADE}" srcOrd="1" destOrd="0" presId="urn:microsoft.com/office/officeart/2005/8/layout/vList3"/>
    <dgm:cxn modelId="{6FBFE113-4B51-4FDB-AB07-D6DA96D04DAF}" type="presParOf" srcId="{059673E3-A493-334E-A7BB-E72C82991BA4}" destId="{2DCCB9DE-7B54-D84A-9907-EF8ADA9F8E9D}" srcOrd="1" destOrd="0" presId="urn:microsoft.com/office/officeart/2005/8/layout/vList3"/>
    <dgm:cxn modelId="{FE984ADF-F56D-4974-87A0-CFA91559F219}" type="presParOf" srcId="{059673E3-A493-334E-A7BB-E72C82991BA4}" destId="{E145A490-9229-0644-A0E9-DC132F27E251}" srcOrd="2" destOrd="0" presId="urn:microsoft.com/office/officeart/2005/8/layout/vList3"/>
    <dgm:cxn modelId="{DDDFB295-BA44-4071-995C-8AF5F4DBE93D}" type="presParOf" srcId="{E145A490-9229-0644-A0E9-DC132F27E251}" destId="{04B94362-A207-504F-A6DC-6B67B8552F19}" srcOrd="0" destOrd="0" presId="urn:microsoft.com/office/officeart/2005/8/layout/vList3"/>
    <dgm:cxn modelId="{F16C2167-A3BA-4C58-B8CC-2BFF29A4F877}" type="presParOf" srcId="{E145A490-9229-0644-A0E9-DC132F27E251}" destId="{763B8B06-FB66-7445-8792-D987D26F48A6}" srcOrd="1" destOrd="0" presId="urn:microsoft.com/office/officeart/2005/8/layout/vList3"/>
    <dgm:cxn modelId="{1FC57E65-2284-4FDC-A837-5CFAE2A2D7D6}" type="presParOf" srcId="{059673E3-A493-334E-A7BB-E72C82991BA4}" destId="{C727CA74-8F2A-404F-A828-D1CFD75F8CAC}" srcOrd="3" destOrd="0" presId="urn:microsoft.com/office/officeart/2005/8/layout/vList3"/>
    <dgm:cxn modelId="{BB76FFB3-9664-4C3D-9477-6F0B9A87DE61}" type="presParOf" srcId="{059673E3-A493-334E-A7BB-E72C82991BA4}" destId="{D37F9404-FC8A-1345-B042-1BF05DE7BC21}" srcOrd="4" destOrd="0" presId="urn:microsoft.com/office/officeart/2005/8/layout/vList3"/>
    <dgm:cxn modelId="{D6F5C787-FA87-4BBD-84DD-E04DAF9B2233}" type="presParOf" srcId="{D37F9404-FC8A-1345-B042-1BF05DE7BC21}" destId="{8F691091-2E4E-6D4D-9E4C-A65CE86AD1E4}" srcOrd="0" destOrd="0" presId="urn:microsoft.com/office/officeart/2005/8/layout/vList3"/>
    <dgm:cxn modelId="{154274DC-E2DD-426E-B294-7FFBA7182AF5}" type="presParOf" srcId="{D37F9404-FC8A-1345-B042-1BF05DE7BC21}" destId="{6321E49A-93FB-9741-8F6C-D03F23DBCE9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35EF178-1BC3-413B-B4A4-247CBE6D8648}" type="doc">
      <dgm:prSet loTypeId="urn:microsoft.com/office/officeart/2005/8/layout/bList2" loCatId="list" qsTypeId="urn:microsoft.com/office/officeart/2005/8/quickstyle/simple1" qsCatId="simple" csTypeId="urn:microsoft.com/office/officeart/2005/8/colors/colorful1" csCatId="colorful" phldr="1"/>
      <dgm:spPr/>
    </dgm:pt>
    <dgm:pt modelId="{99EC0866-2AEE-4473-B12C-774C0ABBF241}">
      <dgm:prSet phldrT="[Texto]"/>
      <dgm:spPr/>
      <dgm:t>
        <a:bodyPr/>
        <a:lstStyle/>
        <a:p>
          <a:r>
            <a:rPr lang="es-CL" b="1" dirty="0" smtClean="0">
              <a:solidFill>
                <a:srgbClr val="002060"/>
              </a:solidFill>
            </a:rPr>
            <a:t>KINESIÓLOGO</a:t>
          </a:r>
          <a:endParaRPr lang="es-CL" b="1" dirty="0">
            <a:solidFill>
              <a:srgbClr val="002060"/>
            </a:solidFill>
          </a:endParaRPr>
        </a:p>
      </dgm:t>
    </dgm:pt>
    <dgm:pt modelId="{3BCA73F5-FB0B-41FC-8765-746F5DD2AA9D}" type="parTrans" cxnId="{34A64030-A0E5-443C-99E0-F7DE320C72E6}">
      <dgm:prSet/>
      <dgm:spPr/>
      <dgm:t>
        <a:bodyPr/>
        <a:lstStyle/>
        <a:p>
          <a:endParaRPr lang="es-CL"/>
        </a:p>
      </dgm:t>
    </dgm:pt>
    <dgm:pt modelId="{5C6E1014-7DEE-42AF-BE6A-D339BC388C1D}" type="sibTrans" cxnId="{34A64030-A0E5-443C-99E0-F7DE320C72E6}">
      <dgm:prSet/>
      <dgm:spPr/>
      <dgm:t>
        <a:bodyPr/>
        <a:lstStyle/>
        <a:p>
          <a:endParaRPr lang="es-CL"/>
        </a:p>
      </dgm:t>
    </dgm:pt>
    <dgm:pt modelId="{D34A6389-D206-4D30-B91E-C78E1E1CF3F2}">
      <dgm:prSet phldrT="[Texto]"/>
      <dgm:spPr/>
      <dgm:t>
        <a:bodyPr/>
        <a:lstStyle/>
        <a:p>
          <a:r>
            <a:rPr lang="es-CL" b="1" dirty="0" smtClean="0">
              <a:solidFill>
                <a:srgbClr val="002060"/>
              </a:solidFill>
            </a:rPr>
            <a:t>PSICÓLOGO</a:t>
          </a:r>
          <a:endParaRPr lang="es-CL" b="1" dirty="0">
            <a:solidFill>
              <a:srgbClr val="002060"/>
            </a:solidFill>
          </a:endParaRPr>
        </a:p>
      </dgm:t>
    </dgm:pt>
    <dgm:pt modelId="{1D663651-0AB1-4A84-B061-D9E8F659CF7D}" type="parTrans" cxnId="{D4343983-A59C-4B6D-8930-7A9BEABD20F4}">
      <dgm:prSet/>
      <dgm:spPr/>
      <dgm:t>
        <a:bodyPr/>
        <a:lstStyle/>
        <a:p>
          <a:endParaRPr lang="es-CL"/>
        </a:p>
      </dgm:t>
    </dgm:pt>
    <dgm:pt modelId="{E79D53E3-FE17-464F-9CD9-E120704FE6DB}" type="sibTrans" cxnId="{D4343983-A59C-4B6D-8930-7A9BEABD20F4}">
      <dgm:prSet/>
      <dgm:spPr/>
      <dgm:t>
        <a:bodyPr/>
        <a:lstStyle/>
        <a:p>
          <a:endParaRPr lang="es-CL"/>
        </a:p>
      </dgm:t>
    </dgm:pt>
    <dgm:pt modelId="{2FF5F64A-E282-4042-8C4C-9AA86E2D611B}">
      <dgm:prSet phldrT="[Texto]"/>
      <dgm:spPr/>
      <dgm:t>
        <a:bodyPr/>
        <a:lstStyle/>
        <a:p>
          <a:r>
            <a:rPr lang="es-CL" b="1" dirty="0" smtClean="0">
              <a:solidFill>
                <a:srgbClr val="002060"/>
              </a:solidFill>
            </a:rPr>
            <a:t>GUÍA CONDUCTOR</a:t>
          </a:r>
          <a:endParaRPr lang="es-CL" b="1" dirty="0">
            <a:solidFill>
              <a:srgbClr val="002060"/>
            </a:solidFill>
          </a:endParaRPr>
        </a:p>
      </dgm:t>
    </dgm:pt>
    <dgm:pt modelId="{A72D52BD-D634-4DE3-8118-EEB8229C733A}" type="parTrans" cxnId="{F9DD5240-445A-446B-82CC-C87CFE96B497}">
      <dgm:prSet/>
      <dgm:spPr/>
      <dgm:t>
        <a:bodyPr/>
        <a:lstStyle/>
        <a:p>
          <a:endParaRPr lang="es-CL"/>
        </a:p>
      </dgm:t>
    </dgm:pt>
    <dgm:pt modelId="{1FE0D773-C03D-4BA8-B819-DA6E6EAA98D4}" type="sibTrans" cxnId="{F9DD5240-445A-446B-82CC-C87CFE96B497}">
      <dgm:prSet/>
      <dgm:spPr/>
      <dgm:t>
        <a:bodyPr/>
        <a:lstStyle/>
        <a:p>
          <a:endParaRPr lang="es-CL"/>
        </a:p>
      </dgm:t>
    </dgm:pt>
    <dgm:pt modelId="{1CF416D5-BD7E-4509-9B19-39EA7657BF96}">
      <dgm:prSet/>
      <dgm:spPr/>
      <dgm:t>
        <a:bodyPr/>
        <a:lstStyle/>
        <a:p>
          <a:pPr algn="just"/>
          <a:r>
            <a:rPr lang="es-CL" dirty="0" smtClean="0">
              <a:solidFill>
                <a:srgbClr val="002060"/>
              </a:solidFill>
              <a:latin typeface="+mn-lt"/>
              <a:cs typeface="Arial" pitchFamily="34" charset="0"/>
            </a:rPr>
            <a:t>Coordinación del Programa , Evaluación de la pertinencia según condición de Salud, Evaluación de la planificación del Guía conductor, atención de </a:t>
          </a:r>
          <a:r>
            <a:rPr lang="es-CL" dirty="0" err="1" smtClean="0">
              <a:solidFill>
                <a:srgbClr val="002060"/>
              </a:solidFill>
              <a:latin typeface="+mn-lt"/>
              <a:cs typeface="Arial" pitchFamily="34" charset="0"/>
            </a:rPr>
            <a:t>Enfermeria</a:t>
          </a:r>
          <a:r>
            <a:rPr lang="es-CL" dirty="0" smtClean="0">
              <a:solidFill>
                <a:srgbClr val="002060"/>
              </a:solidFill>
              <a:latin typeface="+mn-lt"/>
              <a:cs typeface="Arial" pitchFamily="34" charset="0"/>
            </a:rPr>
            <a:t>, Trabajo administrativo y mantener actualizada red de emergencia.</a:t>
          </a:r>
          <a:br>
            <a:rPr lang="es-CL" dirty="0" smtClean="0">
              <a:solidFill>
                <a:srgbClr val="002060"/>
              </a:solidFill>
              <a:latin typeface="+mn-lt"/>
              <a:cs typeface="Arial" pitchFamily="34" charset="0"/>
            </a:rPr>
          </a:br>
          <a:endParaRPr lang="es-CL" dirty="0">
            <a:solidFill>
              <a:srgbClr val="002060"/>
            </a:solidFill>
            <a:latin typeface="+mn-lt"/>
          </a:endParaRPr>
        </a:p>
      </dgm:t>
    </dgm:pt>
    <dgm:pt modelId="{831CFDBC-111A-49E2-AF4B-8C05ADC79D28}" type="parTrans" cxnId="{A07F8E32-8D7A-4463-BE0F-9768B042FB37}">
      <dgm:prSet/>
      <dgm:spPr/>
      <dgm:t>
        <a:bodyPr/>
        <a:lstStyle/>
        <a:p>
          <a:endParaRPr lang="es-CL"/>
        </a:p>
      </dgm:t>
    </dgm:pt>
    <dgm:pt modelId="{535C6584-0CFE-4ED9-9E5D-D7C405A41987}" type="sibTrans" cxnId="{A07F8E32-8D7A-4463-BE0F-9768B042FB37}">
      <dgm:prSet/>
      <dgm:spPr/>
      <dgm:t>
        <a:bodyPr/>
        <a:lstStyle/>
        <a:p>
          <a:endParaRPr lang="es-CL"/>
        </a:p>
      </dgm:t>
    </dgm:pt>
    <dgm:pt modelId="{AAE66D25-E1C3-4922-9DAF-4E64B644120A}">
      <dgm:prSet/>
      <dgm:spPr/>
      <dgm:t>
        <a:bodyPr/>
        <a:lstStyle/>
        <a:p>
          <a:pPr algn="just"/>
          <a:r>
            <a:rPr lang="es-CL" dirty="0" smtClean="0">
              <a:solidFill>
                <a:srgbClr val="002060"/>
              </a:solidFill>
              <a:latin typeface="+mn-lt"/>
              <a:cs typeface="Arial" pitchFamily="34" charset="0"/>
            </a:rPr>
            <a:t>atención </a:t>
          </a:r>
          <a:r>
            <a:rPr lang="es-CL" dirty="0" err="1" smtClean="0">
              <a:solidFill>
                <a:srgbClr val="002060"/>
              </a:solidFill>
              <a:latin typeface="+mn-lt"/>
              <a:cs typeface="Arial" pitchFamily="34" charset="0"/>
            </a:rPr>
            <a:t>Psicologica</a:t>
          </a:r>
          <a:r>
            <a:rPr lang="es-CL" dirty="0" smtClean="0">
              <a:solidFill>
                <a:srgbClr val="002060"/>
              </a:solidFill>
              <a:latin typeface="+mn-lt"/>
              <a:cs typeface="Arial" pitchFamily="34" charset="0"/>
            </a:rPr>
            <a:t>, escucha activa , orientación  empatía, comprender dinámica de cada caso</a:t>
          </a:r>
          <a:r>
            <a:rPr lang="es-CL" b="1" dirty="0" smtClean="0">
              <a:solidFill>
                <a:srgbClr val="002060"/>
              </a:solidFill>
              <a:latin typeface="+mn-lt"/>
              <a:cs typeface="Segoe UI Semilight" panose="020B0402040204020203" pitchFamily="34" charset="0"/>
            </a:rPr>
            <a:t/>
          </a:r>
          <a:br>
            <a:rPr lang="es-CL" b="1" dirty="0" smtClean="0">
              <a:solidFill>
                <a:srgbClr val="002060"/>
              </a:solidFill>
              <a:latin typeface="+mn-lt"/>
              <a:cs typeface="Segoe UI Semilight" panose="020B0402040204020203" pitchFamily="34" charset="0"/>
            </a:rPr>
          </a:br>
          <a:endParaRPr lang="es-CL" dirty="0">
            <a:solidFill>
              <a:srgbClr val="002060"/>
            </a:solidFill>
            <a:latin typeface="+mn-lt"/>
          </a:endParaRPr>
        </a:p>
      </dgm:t>
    </dgm:pt>
    <dgm:pt modelId="{C39D96FD-4EBA-42A6-BC2B-5F46D3442E41}" type="parTrans" cxnId="{D228700B-6CAA-4567-B511-5B17E35B0241}">
      <dgm:prSet/>
      <dgm:spPr/>
      <dgm:t>
        <a:bodyPr/>
        <a:lstStyle/>
        <a:p>
          <a:endParaRPr lang="es-CL"/>
        </a:p>
      </dgm:t>
    </dgm:pt>
    <dgm:pt modelId="{4760535B-43B3-4C08-B5CA-F948EBD84FAA}" type="sibTrans" cxnId="{D228700B-6CAA-4567-B511-5B17E35B0241}">
      <dgm:prSet/>
      <dgm:spPr/>
      <dgm:t>
        <a:bodyPr/>
        <a:lstStyle/>
        <a:p>
          <a:endParaRPr lang="es-CL"/>
        </a:p>
      </dgm:t>
    </dgm:pt>
    <dgm:pt modelId="{84090A4A-8FAD-4463-B3ED-2A2FB04B0F2B}">
      <dgm:prSet/>
      <dgm:spPr/>
      <dgm:t>
        <a:bodyPr/>
        <a:lstStyle/>
        <a:p>
          <a:pPr algn="just"/>
          <a:r>
            <a:rPr lang="es-CL" dirty="0" smtClean="0">
              <a:solidFill>
                <a:srgbClr val="002060"/>
              </a:solidFill>
              <a:latin typeface="+mn-lt"/>
              <a:cs typeface="Arial" pitchFamily="34" charset="0"/>
            </a:rPr>
            <a:t>Presentación del programa en los domicilios, Planificación de rutas, Conducción Profesional del Vehículo ,Manejo adecuado de rampa y mantenimiento integral  del vehículo.</a:t>
          </a:r>
          <a:br>
            <a:rPr lang="es-CL" dirty="0" smtClean="0">
              <a:solidFill>
                <a:srgbClr val="002060"/>
              </a:solidFill>
              <a:latin typeface="+mn-lt"/>
              <a:cs typeface="Arial" pitchFamily="34" charset="0"/>
            </a:rPr>
          </a:br>
          <a:endParaRPr lang="es-CL" dirty="0">
            <a:solidFill>
              <a:srgbClr val="002060"/>
            </a:solidFill>
            <a:latin typeface="+mn-lt"/>
          </a:endParaRPr>
        </a:p>
      </dgm:t>
    </dgm:pt>
    <dgm:pt modelId="{AD934F8B-1713-4ABF-91E2-E1A49014E5F9}" type="parTrans" cxnId="{24148C2E-2DFA-4A08-BB39-30A3EFE5E00E}">
      <dgm:prSet/>
      <dgm:spPr/>
      <dgm:t>
        <a:bodyPr/>
        <a:lstStyle/>
        <a:p>
          <a:endParaRPr lang="es-CL"/>
        </a:p>
      </dgm:t>
    </dgm:pt>
    <dgm:pt modelId="{EEC407FF-8D13-4543-B358-28C607E89E33}" type="sibTrans" cxnId="{24148C2E-2DFA-4A08-BB39-30A3EFE5E00E}">
      <dgm:prSet/>
      <dgm:spPr/>
      <dgm:t>
        <a:bodyPr/>
        <a:lstStyle/>
        <a:p>
          <a:endParaRPr lang="es-CL"/>
        </a:p>
      </dgm:t>
    </dgm:pt>
    <dgm:pt modelId="{0C5107F3-177A-4BF7-B813-112A88810187}" type="pres">
      <dgm:prSet presAssocID="{835EF178-1BC3-413B-B4A4-247CBE6D8648}" presName="diagram" presStyleCnt="0">
        <dgm:presLayoutVars>
          <dgm:dir/>
          <dgm:animLvl val="lvl"/>
          <dgm:resizeHandles val="exact"/>
        </dgm:presLayoutVars>
      </dgm:prSet>
      <dgm:spPr/>
    </dgm:pt>
    <dgm:pt modelId="{BBC0D6FF-F0FA-4140-B500-3F09CF4B2970}" type="pres">
      <dgm:prSet presAssocID="{99EC0866-2AEE-4473-B12C-774C0ABBF241}" presName="compNode" presStyleCnt="0"/>
      <dgm:spPr/>
    </dgm:pt>
    <dgm:pt modelId="{954D4C9D-204F-47DB-8566-AC1A9D0B90C5}" type="pres">
      <dgm:prSet presAssocID="{99EC0866-2AEE-4473-B12C-774C0ABBF241}" presName="childRec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EC1CDD5-6239-49F4-B591-0348C1C1FB6B}" type="pres">
      <dgm:prSet presAssocID="{99EC0866-2AEE-4473-B12C-774C0ABBF241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EE13419-67CE-46D5-A883-FFD49D8D8AF3}" type="pres">
      <dgm:prSet presAssocID="{99EC0866-2AEE-4473-B12C-774C0ABBF241}" presName="parentRect" presStyleLbl="alignNode1" presStyleIdx="0" presStyleCnt="3"/>
      <dgm:spPr/>
      <dgm:t>
        <a:bodyPr/>
        <a:lstStyle/>
        <a:p>
          <a:endParaRPr lang="es-CL"/>
        </a:p>
      </dgm:t>
    </dgm:pt>
    <dgm:pt modelId="{AC5116B5-A429-41A2-AA81-4BA32BAAC4CB}" type="pres">
      <dgm:prSet presAssocID="{99EC0866-2AEE-4473-B12C-774C0ABBF241}" presName="adorn" presStyleLbl="fgAccFollowNode1" presStyleIdx="0" presStyleCnt="3" custScaleX="100340" custScaleY="10165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</dgm:pt>
    <dgm:pt modelId="{27E0CD12-E1B6-46C7-A434-47504391837E}" type="pres">
      <dgm:prSet presAssocID="{5C6E1014-7DEE-42AF-BE6A-D339BC388C1D}" presName="sibTrans" presStyleLbl="sibTrans2D1" presStyleIdx="0" presStyleCnt="0"/>
      <dgm:spPr/>
      <dgm:t>
        <a:bodyPr/>
        <a:lstStyle/>
        <a:p>
          <a:endParaRPr lang="es-CL"/>
        </a:p>
      </dgm:t>
    </dgm:pt>
    <dgm:pt modelId="{5A5C8F4B-D9C6-443A-BBB7-C667B4FE40BD}" type="pres">
      <dgm:prSet presAssocID="{D34A6389-D206-4D30-B91E-C78E1E1CF3F2}" presName="compNode" presStyleCnt="0"/>
      <dgm:spPr/>
    </dgm:pt>
    <dgm:pt modelId="{5E6C6448-36EA-461F-B84D-036E4B3556F1}" type="pres">
      <dgm:prSet presAssocID="{D34A6389-D206-4D30-B91E-C78E1E1CF3F2}" presName="childRec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CDC187E-A257-47B9-A565-6DBB23557000}" type="pres">
      <dgm:prSet presAssocID="{D34A6389-D206-4D30-B91E-C78E1E1CF3F2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FF3144F-CB00-44D9-B3DF-DFD01BB1A3AC}" type="pres">
      <dgm:prSet presAssocID="{D34A6389-D206-4D30-B91E-C78E1E1CF3F2}" presName="parentRect" presStyleLbl="alignNode1" presStyleIdx="1" presStyleCnt="3"/>
      <dgm:spPr/>
      <dgm:t>
        <a:bodyPr/>
        <a:lstStyle/>
        <a:p>
          <a:endParaRPr lang="es-CL"/>
        </a:p>
      </dgm:t>
    </dgm:pt>
    <dgm:pt modelId="{93E5B6C1-C99F-4480-AF5C-FFC801315579}" type="pres">
      <dgm:prSet presAssocID="{D34A6389-D206-4D30-B91E-C78E1E1CF3F2}" presName="adorn" presStyleLbl="fgAccFollowNode1" presStyleIdx="1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</dgm:pt>
    <dgm:pt modelId="{211F6EF2-0924-4E31-B3A7-0CE22489635E}" type="pres">
      <dgm:prSet presAssocID="{E79D53E3-FE17-464F-9CD9-E120704FE6DB}" presName="sibTrans" presStyleLbl="sibTrans2D1" presStyleIdx="0" presStyleCnt="0"/>
      <dgm:spPr/>
      <dgm:t>
        <a:bodyPr/>
        <a:lstStyle/>
        <a:p>
          <a:endParaRPr lang="es-CL"/>
        </a:p>
      </dgm:t>
    </dgm:pt>
    <dgm:pt modelId="{2EB6F16A-F9CF-411B-9A21-666754E23034}" type="pres">
      <dgm:prSet presAssocID="{2FF5F64A-E282-4042-8C4C-9AA86E2D611B}" presName="compNode" presStyleCnt="0"/>
      <dgm:spPr/>
    </dgm:pt>
    <dgm:pt modelId="{0CC0189F-6B8A-46EF-8CC9-BDC6C26816B2}" type="pres">
      <dgm:prSet presAssocID="{2FF5F64A-E282-4042-8C4C-9AA86E2D611B}" presName="childRec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C21220A4-404E-4207-9FF0-4A8FEB847919}" type="pres">
      <dgm:prSet presAssocID="{2FF5F64A-E282-4042-8C4C-9AA86E2D611B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FF64C4A-2207-4556-A96B-BAAC881EA6E3}" type="pres">
      <dgm:prSet presAssocID="{2FF5F64A-E282-4042-8C4C-9AA86E2D611B}" presName="parentRect" presStyleLbl="alignNode1" presStyleIdx="2" presStyleCnt="3"/>
      <dgm:spPr/>
      <dgm:t>
        <a:bodyPr/>
        <a:lstStyle/>
        <a:p>
          <a:endParaRPr lang="es-CL"/>
        </a:p>
      </dgm:t>
    </dgm:pt>
    <dgm:pt modelId="{4A531BE7-B5BF-4552-92D5-F81CA74B5276}" type="pres">
      <dgm:prSet presAssocID="{2FF5F64A-E282-4042-8C4C-9AA86E2D611B}" presName="adorn" presStyleLbl="fgAccFollowNode1" presStyleIdx="2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</dgm:pt>
  </dgm:ptLst>
  <dgm:cxnLst>
    <dgm:cxn modelId="{30533C00-48C6-4497-AB7D-17B38E6FE198}" type="presOf" srcId="{1CF416D5-BD7E-4509-9B19-39EA7657BF96}" destId="{954D4C9D-204F-47DB-8566-AC1A9D0B90C5}" srcOrd="0" destOrd="0" presId="urn:microsoft.com/office/officeart/2005/8/layout/bList2"/>
    <dgm:cxn modelId="{35045D25-7E70-414A-94B6-E71795928B4C}" type="presOf" srcId="{E79D53E3-FE17-464F-9CD9-E120704FE6DB}" destId="{211F6EF2-0924-4E31-B3A7-0CE22489635E}" srcOrd="0" destOrd="0" presId="urn:microsoft.com/office/officeart/2005/8/layout/bList2"/>
    <dgm:cxn modelId="{9887427B-676F-4074-A482-0369CE7D458D}" type="presOf" srcId="{2FF5F64A-E282-4042-8C4C-9AA86E2D611B}" destId="{8FF64C4A-2207-4556-A96B-BAAC881EA6E3}" srcOrd="1" destOrd="0" presId="urn:microsoft.com/office/officeart/2005/8/layout/bList2"/>
    <dgm:cxn modelId="{DE3BF742-7F9D-47FB-9909-3ECEE1793475}" type="presOf" srcId="{D34A6389-D206-4D30-B91E-C78E1E1CF3F2}" destId="{DCDC187E-A257-47B9-A565-6DBB23557000}" srcOrd="0" destOrd="0" presId="urn:microsoft.com/office/officeart/2005/8/layout/bList2"/>
    <dgm:cxn modelId="{02D5527C-01F9-43DA-87F5-FF31DB5DFE37}" type="presOf" srcId="{99EC0866-2AEE-4473-B12C-774C0ABBF241}" destId="{BEC1CDD5-6239-49F4-B591-0348C1C1FB6B}" srcOrd="0" destOrd="0" presId="urn:microsoft.com/office/officeart/2005/8/layout/bList2"/>
    <dgm:cxn modelId="{C2211441-6C37-4660-9562-E3BD7F08615D}" type="presOf" srcId="{2FF5F64A-E282-4042-8C4C-9AA86E2D611B}" destId="{C21220A4-404E-4207-9FF0-4A8FEB847919}" srcOrd="0" destOrd="0" presId="urn:microsoft.com/office/officeart/2005/8/layout/bList2"/>
    <dgm:cxn modelId="{0953A22E-66F1-4684-ACF1-487FEF312E78}" type="presOf" srcId="{D34A6389-D206-4D30-B91E-C78E1E1CF3F2}" destId="{BFF3144F-CB00-44D9-B3DF-DFD01BB1A3AC}" srcOrd="1" destOrd="0" presId="urn:microsoft.com/office/officeart/2005/8/layout/bList2"/>
    <dgm:cxn modelId="{A07F8E32-8D7A-4463-BE0F-9768B042FB37}" srcId="{99EC0866-2AEE-4473-B12C-774C0ABBF241}" destId="{1CF416D5-BD7E-4509-9B19-39EA7657BF96}" srcOrd="0" destOrd="0" parTransId="{831CFDBC-111A-49E2-AF4B-8C05ADC79D28}" sibTransId="{535C6584-0CFE-4ED9-9E5D-D7C405A41987}"/>
    <dgm:cxn modelId="{2B81CE08-A31F-44A9-9DBD-B551918ECE0A}" type="presOf" srcId="{AAE66D25-E1C3-4922-9DAF-4E64B644120A}" destId="{5E6C6448-36EA-461F-B84D-036E4B3556F1}" srcOrd="0" destOrd="0" presId="urn:microsoft.com/office/officeart/2005/8/layout/bList2"/>
    <dgm:cxn modelId="{C05198D3-3522-4FBE-BC5D-DC889C7979BB}" type="presOf" srcId="{84090A4A-8FAD-4463-B3ED-2A2FB04B0F2B}" destId="{0CC0189F-6B8A-46EF-8CC9-BDC6C26816B2}" srcOrd="0" destOrd="0" presId="urn:microsoft.com/office/officeart/2005/8/layout/bList2"/>
    <dgm:cxn modelId="{D228700B-6CAA-4567-B511-5B17E35B0241}" srcId="{D34A6389-D206-4D30-B91E-C78E1E1CF3F2}" destId="{AAE66D25-E1C3-4922-9DAF-4E64B644120A}" srcOrd="0" destOrd="0" parTransId="{C39D96FD-4EBA-42A6-BC2B-5F46D3442E41}" sibTransId="{4760535B-43B3-4C08-B5CA-F948EBD84FAA}"/>
    <dgm:cxn modelId="{24148C2E-2DFA-4A08-BB39-30A3EFE5E00E}" srcId="{2FF5F64A-E282-4042-8C4C-9AA86E2D611B}" destId="{84090A4A-8FAD-4463-B3ED-2A2FB04B0F2B}" srcOrd="0" destOrd="0" parTransId="{AD934F8B-1713-4ABF-91E2-E1A49014E5F9}" sibTransId="{EEC407FF-8D13-4543-B358-28C607E89E33}"/>
    <dgm:cxn modelId="{0EE5AC5A-2D9A-4B8D-BD30-27806D13D263}" type="presOf" srcId="{99EC0866-2AEE-4473-B12C-774C0ABBF241}" destId="{EEE13419-67CE-46D5-A883-FFD49D8D8AF3}" srcOrd="1" destOrd="0" presId="urn:microsoft.com/office/officeart/2005/8/layout/bList2"/>
    <dgm:cxn modelId="{D4343983-A59C-4B6D-8930-7A9BEABD20F4}" srcId="{835EF178-1BC3-413B-B4A4-247CBE6D8648}" destId="{D34A6389-D206-4D30-B91E-C78E1E1CF3F2}" srcOrd="1" destOrd="0" parTransId="{1D663651-0AB1-4A84-B061-D9E8F659CF7D}" sibTransId="{E79D53E3-FE17-464F-9CD9-E120704FE6DB}"/>
    <dgm:cxn modelId="{907F8455-D7ED-42CB-9F38-9FAA5DE867F0}" type="presOf" srcId="{5C6E1014-7DEE-42AF-BE6A-D339BC388C1D}" destId="{27E0CD12-E1B6-46C7-A434-47504391837E}" srcOrd="0" destOrd="0" presId="urn:microsoft.com/office/officeart/2005/8/layout/bList2"/>
    <dgm:cxn modelId="{F9DD5240-445A-446B-82CC-C87CFE96B497}" srcId="{835EF178-1BC3-413B-B4A4-247CBE6D8648}" destId="{2FF5F64A-E282-4042-8C4C-9AA86E2D611B}" srcOrd="2" destOrd="0" parTransId="{A72D52BD-D634-4DE3-8118-EEB8229C733A}" sibTransId="{1FE0D773-C03D-4BA8-B819-DA6E6EAA98D4}"/>
    <dgm:cxn modelId="{34A64030-A0E5-443C-99E0-F7DE320C72E6}" srcId="{835EF178-1BC3-413B-B4A4-247CBE6D8648}" destId="{99EC0866-2AEE-4473-B12C-774C0ABBF241}" srcOrd="0" destOrd="0" parTransId="{3BCA73F5-FB0B-41FC-8765-746F5DD2AA9D}" sibTransId="{5C6E1014-7DEE-42AF-BE6A-D339BC388C1D}"/>
    <dgm:cxn modelId="{28E135D3-F255-43C1-A914-C53077596AD2}" type="presOf" srcId="{835EF178-1BC3-413B-B4A4-247CBE6D8648}" destId="{0C5107F3-177A-4BF7-B813-112A88810187}" srcOrd="0" destOrd="0" presId="urn:microsoft.com/office/officeart/2005/8/layout/bList2"/>
    <dgm:cxn modelId="{C536BFD9-CD75-41F9-940C-7D4C6A58C4F8}" type="presParOf" srcId="{0C5107F3-177A-4BF7-B813-112A88810187}" destId="{BBC0D6FF-F0FA-4140-B500-3F09CF4B2970}" srcOrd="0" destOrd="0" presId="urn:microsoft.com/office/officeart/2005/8/layout/bList2"/>
    <dgm:cxn modelId="{1AB91B6C-1A99-4D42-99AC-F57767ACCB87}" type="presParOf" srcId="{BBC0D6FF-F0FA-4140-B500-3F09CF4B2970}" destId="{954D4C9D-204F-47DB-8566-AC1A9D0B90C5}" srcOrd="0" destOrd="0" presId="urn:microsoft.com/office/officeart/2005/8/layout/bList2"/>
    <dgm:cxn modelId="{6537B971-695C-4644-B43A-0EC80D3FAB4D}" type="presParOf" srcId="{BBC0D6FF-F0FA-4140-B500-3F09CF4B2970}" destId="{BEC1CDD5-6239-49F4-B591-0348C1C1FB6B}" srcOrd="1" destOrd="0" presId="urn:microsoft.com/office/officeart/2005/8/layout/bList2"/>
    <dgm:cxn modelId="{D4A012F8-B91D-4921-B61D-73562B4FD5A3}" type="presParOf" srcId="{BBC0D6FF-F0FA-4140-B500-3F09CF4B2970}" destId="{EEE13419-67CE-46D5-A883-FFD49D8D8AF3}" srcOrd="2" destOrd="0" presId="urn:microsoft.com/office/officeart/2005/8/layout/bList2"/>
    <dgm:cxn modelId="{21A139AD-43B1-4A14-A629-F01E2FA2FEAE}" type="presParOf" srcId="{BBC0D6FF-F0FA-4140-B500-3F09CF4B2970}" destId="{AC5116B5-A429-41A2-AA81-4BA32BAAC4CB}" srcOrd="3" destOrd="0" presId="urn:microsoft.com/office/officeart/2005/8/layout/bList2"/>
    <dgm:cxn modelId="{E2B65B15-5478-40FD-9322-621F5FD8582E}" type="presParOf" srcId="{0C5107F3-177A-4BF7-B813-112A88810187}" destId="{27E0CD12-E1B6-46C7-A434-47504391837E}" srcOrd="1" destOrd="0" presId="urn:microsoft.com/office/officeart/2005/8/layout/bList2"/>
    <dgm:cxn modelId="{A7D5DF6E-9C7C-4964-8DDC-F336C8E3D595}" type="presParOf" srcId="{0C5107F3-177A-4BF7-B813-112A88810187}" destId="{5A5C8F4B-D9C6-443A-BBB7-C667B4FE40BD}" srcOrd="2" destOrd="0" presId="urn:microsoft.com/office/officeart/2005/8/layout/bList2"/>
    <dgm:cxn modelId="{62B085A7-C4B2-44BA-B703-5E0BBA9B4D2D}" type="presParOf" srcId="{5A5C8F4B-D9C6-443A-BBB7-C667B4FE40BD}" destId="{5E6C6448-36EA-461F-B84D-036E4B3556F1}" srcOrd="0" destOrd="0" presId="urn:microsoft.com/office/officeart/2005/8/layout/bList2"/>
    <dgm:cxn modelId="{0E698559-DC37-49C1-8DFE-2DAABCFD43C2}" type="presParOf" srcId="{5A5C8F4B-D9C6-443A-BBB7-C667B4FE40BD}" destId="{DCDC187E-A257-47B9-A565-6DBB23557000}" srcOrd="1" destOrd="0" presId="urn:microsoft.com/office/officeart/2005/8/layout/bList2"/>
    <dgm:cxn modelId="{50C9CA3D-E8CA-40DA-BFA4-92A4F59DF12E}" type="presParOf" srcId="{5A5C8F4B-D9C6-443A-BBB7-C667B4FE40BD}" destId="{BFF3144F-CB00-44D9-B3DF-DFD01BB1A3AC}" srcOrd="2" destOrd="0" presId="urn:microsoft.com/office/officeart/2005/8/layout/bList2"/>
    <dgm:cxn modelId="{0DFC2DB8-67D9-4822-8E40-360C8EA4045D}" type="presParOf" srcId="{5A5C8F4B-D9C6-443A-BBB7-C667B4FE40BD}" destId="{93E5B6C1-C99F-4480-AF5C-FFC801315579}" srcOrd="3" destOrd="0" presId="urn:microsoft.com/office/officeart/2005/8/layout/bList2"/>
    <dgm:cxn modelId="{F213C336-E3C8-4382-860D-D87D49CE9903}" type="presParOf" srcId="{0C5107F3-177A-4BF7-B813-112A88810187}" destId="{211F6EF2-0924-4E31-B3A7-0CE22489635E}" srcOrd="3" destOrd="0" presId="urn:microsoft.com/office/officeart/2005/8/layout/bList2"/>
    <dgm:cxn modelId="{15F5766D-6343-479A-AEF1-654EBB43730A}" type="presParOf" srcId="{0C5107F3-177A-4BF7-B813-112A88810187}" destId="{2EB6F16A-F9CF-411B-9A21-666754E23034}" srcOrd="4" destOrd="0" presId="urn:microsoft.com/office/officeart/2005/8/layout/bList2"/>
    <dgm:cxn modelId="{B6B1E7A1-CDD3-417D-B4C4-ED69940BCF35}" type="presParOf" srcId="{2EB6F16A-F9CF-411B-9A21-666754E23034}" destId="{0CC0189F-6B8A-46EF-8CC9-BDC6C26816B2}" srcOrd="0" destOrd="0" presId="urn:microsoft.com/office/officeart/2005/8/layout/bList2"/>
    <dgm:cxn modelId="{8F014C00-A840-4BB7-9590-08813BDBCB2F}" type="presParOf" srcId="{2EB6F16A-F9CF-411B-9A21-666754E23034}" destId="{C21220A4-404E-4207-9FF0-4A8FEB847919}" srcOrd="1" destOrd="0" presId="urn:microsoft.com/office/officeart/2005/8/layout/bList2"/>
    <dgm:cxn modelId="{4E6C3351-D84B-4CA5-8DC0-A65D9F692930}" type="presParOf" srcId="{2EB6F16A-F9CF-411B-9A21-666754E23034}" destId="{8FF64C4A-2207-4556-A96B-BAAC881EA6E3}" srcOrd="2" destOrd="0" presId="urn:microsoft.com/office/officeart/2005/8/layout/bList2"/>
    <dgm:cxn modelId="{F9855E4F-A9C7-4A25-A0BC-EB0D4B6C91D1}" type="presParOf" srcId="{2EB6F16A-F9CF-411B-9A21-666754E23034}" destId="{4A531BE7-B5BF-4552-92D5-F81CA74B5276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367FC36-BFE9-43A1-8A6E-9C6609371D54}" type="doc">
      <dgm:prSet loTypeId="urn:microsoft.com/office/officeart/2005/8/layout/arrow5" loCatId="process" qsTypeId="urn:microsoft.com/office/officeart/2005/8/quickstyle/3d9" qsCatId="3D" csTypeId="urn:microsoft.com/office/officeart/2005/8/colors/colorful5" csCatId="colorful" phldr="1"/>
      <dgm:spPr/>
      <dgm:t>
        <a:bodyPr/>
        <a:lstStyle/>
        <a:p>
          <a:endParaRPr lang="es-CL"/>
        </a:p>
      </dgm:t>
    </dgm:pt>
    <dgm:pt modelId="{ECB65BA4-2BE4-4960-9F17-DBA65F12D457}">
      <dgm:prSet phldrT="[Texto]"/>
      <dgm:spPr/>
      <dgm:t>
        <a:bodyPr/>
        <a:lstStyle/>
        <a:p>
          <a:r>
            <a:rPr lang="es-CL" b="1" dirty="0" smtClean="0"/>
            <a:t>16 PACIENTES PEDIÁTRICOS</a:t>
          </a:r>
          <a:endParaRPr lang="es-CL" b="1" dirty="0"/>
        </a:p>
      </dgm:t>
    </dgm:pt>
    <dgm:pt modelId="{E5AB3919-57A8-4BD7-A401-B7587FDD955B}" type="parTrans" cxnId="{E22A2056-3B81-4B35-9DBC-40A7B18DBB15}">
      <dgm:prSet/>
      <dgm:spPr/>
      <dgm:t>
        <a:bodyPr/>
        <a:lstStyle/>
        <a:p>
          <a:endParaRPr lang="es-CL"/>
        </a:p>
      </dgm:t>
    </dgm:pt>
    <dgm:pt modelId="{1A2BC46E-6012-4DBF-98F5-9F3404161626}" type="sibTrans" cxnId="{E22A2056-3B81-4B35-9DBC-40A7B18DBB15}">
      <dgm:prSet/>
      <dgm:spPr/>
      <dgm:t>
        <a:bodyPr/>
        <a:lstStyle/>
        <a:p>
          <a:endParaRPr lang="es-CL"/>
        </a:p>
      </dgm:t>
    </dgm:pt>
    <dgm:pt modelId="{0198E856-E7BD-421B-87FB-6F7D7D4D3BC0}">
      <dgm:prSet phldrT="[Texto]"/>
      <dgm:spPr/>
      <dgm:t>
        <a:bodyPr/>
        <a:lstStyle/>
        <a:p>
          <a:r>
            <a:rPr lang="es-CL" b="1" smtClean="0"/>
            <a:t>170 PACIENTES ADULTOS</a:t>
          </a:r>
          <a:endParaRPr lang="es-CL" b="1" dirty="0"/>
        </a:p>
      </dgm:t>
    </dgm:pt>
    <dgm:pt modelId="{03CF5EB9-209C-42D0-8FDC-0B2ECC692000}" type="parTrans" cxnId="{FE812A2C-30DF-4C64-B95D-B78873B215C4}">
      <dgm:prSet/>
      <dgm:spPr/>
      <dgm:t>
        <a:bodyPr/>
        <a:lstStyle/>
        <a:p>
          <a:endParaRPr lang="es-CL"/>
        </a:p>
      </dgm:t>
    </dgm:pt>
    <dgm:pt modelId="{952F68B1-761D-4ABB-BEC8-201D623EF805}" type="sibTrans" cxnId="{FE812A2C-30DF-4C64-B95D-B78873B215C4}">
      <dgm:prSet/>
      <dgm:spPr/>
      <dgm:t>
        <a:bodyPr/>
        <a:lstStyle/>
        <a:p>
          <a:endParaRPr lang="es-CL"/>
        </a:p>
      </dgm:t>
    </dgm:pt>
    <dgm:pt modelId="{8205CBCA-84AA-49BA-8FF9-80EB162D63AB}" type="pres">
      <dgm:prSet presAssocID="{D367FC36-BFE9-43A1-8A6E-9C6609371D5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26E485A6-A4E7-412B-AD11-1648D0F7013F}" type="pres">
      <dgm:prSet presAssocID="{ECB65BA4-2BE4-4960-9F17-DBA65F12D457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A378039-191E-49DC-97F2-731D39E1E66E}" type="pres">
      <dgm:prSet presAssocID="{0198E856-E7BD-421B-87FB-6F7D7D4D3BC0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836B54F4-D3D1-4BB3-9D53-9C5FDE11178E}" type="presOf" srcId="{0198E856-E7BD-421B-87FB-6F7D7D4D3BC0}" destId="{9A378039-191E-49DC-97F2-731D39E1E66E}" srcOrd="0" destOrd="0" presId="urn:microsoft.com/office/officeart/2005/8/layout/arrow5"/>
    <dgm:cxn modelId="{FE812A2C-30DF-4C64-B95D-B78873B215C4}" srcId="{D367FC36-BFE9-43A1-8A6E-9C6609371D54}" destId="{0198E856-E7BD-421B-87FB-6F7D7D4D3BC0}" srcOrd="1" destOrd="0" parTransId="{03CF5EB9-209C-42D0-8FDC-0B2ECC692000}" sibTransId="{952F68B1-761D-4ABB-BEC8-201D623EF805}"/>
    <dgm:cxn modelId="{4CE926B8-B00C-4230-919D-0ED51685D7B9}" type="presOf" srcId="{ECB65BA4-2BE4-4960-9F17-DBA65F12D457}" destId="{26E485A6-A4E7-412B-AD11-1648D0F7013F}" srcOrd="0" destOrd="0" presId="urn:microsoft.com/office/officeart/2005/8/layout/arrow5"/>
    <dgm:cxn modelId="{EFDE03A4-02D1-43B7-8817-6612DF1D402F}" type="presOf" srcId="{D367FC36-BFE9-43A1-8A6E-9C6609371D54}" destId="{8205CBCA-84AA-49BA-8FF9-80EB162D63AB}" srcOrd="0" destOrd="0" presId="urn:microsoft.com/office/officeart/2005/8/layout/arrow5"/>
    <dgm:cxn modelId="{E22A2056-3B81-4B35-9DBC-40A7B18DBB15}" srcId="{D367FC36-BFE9-43A1-8A6E-9C6609371D54}" destId="{ECB65BA4-2BE4-4960-9F17-DBA65F12D457}" srcOrd="0" destOrd="0" parTransId="{E5AB3919-57A8-4BD7-A401-B7587FDD955B}" sibTransId="{1A2BC46E-6012-4DBF-98F5-9F3404161626}"/>
    <dgm:cxn modelId="{7F10F115-C319-4E34-B212-C0C6511E7EC9}" type="presParOf" srcId="{8205CBCA-84AA-49BA-8FF9-80EB162D63AB}" destId="{26E485A6-A4E7-412B-AD11-1648D0F7013F}" srcOrd="0" destOrd="0" presId="urn:microsoft.com/office/officeart/2005/8/layout/arrow5"/>
    <dgm:cxn modelId="{C73E4564-FCDB-4602-8E39-0EA727F81C10}" type="presParOf" srcId="{8205CBCA-84AA-49BA-8FF9-80EB162D63AB}" destId="{9A378039-191E-49DC-97F2-731D39E1E66E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AE598E-91A2-42CB-B6EF-17B97DEC66A2}">
      <dsp:nvSpPr>
        <dsp:cNvPr id="0" name=""/>
        <dsp:cNvSpPr/>
      </dsp:nvSpPr>
      <dsp:spPr>
        <a:xfrm rot="5400000">
          <a:off x="-88215" y="89460"/>
          <a:ext cx="588101" cy="411670"/>
        </a:xfrm>
        <a:prstGeom prst="chevron">
          <a:avLst/>
        </a:prstGeom>
        <a:solidFill>
          <a:schemeClr val="accent6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  <a:sp3d extrusionH="381000"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1</a:t>
          </a:r>
          <a:endParaRPr lang="es-ES" sz="1100" kern="1200" dirty="0"/>
        </a:p>
      </dsp:txBody>
      <dsp:txXfrm rot="-5400000">
        <a:off x="1" y="207079"/>
        <a:ext cx="411670" cy="176431"/>
      </dsp:txXfrm>
    </dsp:sp>
    <dsp:sp modelId="{1E8735DE-A2BF-4126-89BD-70D6B78B3EBC}">
      <dsp:nvSpPr>
        <dsp:cNvPr id="0" name=""/>
        <dsp:cNvSpPr/>
      </dsp:nvSpPr>
      <dsp:spPr>
        <a:xfrm rot="5400000">
          <a:off x="1958918" y="-1546002"/>
          <a:ext cx="382265" cy="34767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600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100" kern="1200" dirty="0" smtClean="0"/>
            <a:t>Capital Provincia Cordillera.</a:t>
          </a:r>
          <a:endParaRPr lang="es-ES" sz="2100" kern="1200" dirty="0"/>
        </a:p>
      </dsp:txBody>
      <dsp:txXfrm rot="-5400000">
        <a:off x="411671" y="19906"/>
        <a:ext cx="3458100" cy="344943"/>
      </dsp:txXfrm>
    </dsp:sp>
    <dsp:sp modelId="{CC1B6315-001A-4AB9-9734-631EB227E265}">
      <dsp:nvSpPr>
        <dsp:cNvPr id="0" name=""/>
        <dsp:cNvSpPr/>
      </dsp:nvSpPr>
      <dsp:spPr>
        <a:xfrm rot="5400000">
          <a:off x="-88215" y="572806"/>
          <a:ext cx="588101" cy="411670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2</a:t>
          </a:r>
          <a:endParaRPr lang="es-ES" sz="1100" kern="1200" dirty="0"/>
        </a:p>
      </dsp:txBody>
      <dsp:txXfrm rot="-5400000">
        <a:off x="1" y="690425"/>
        <a:ext cx="411670" cy="176431"/>
      </dsp:txXfrm>
    </dsp:sp>
    <dsp:sp modelId="{D146BA85-986B-48A0-ABC5-5CA011D19CCE}">
      <dsp:nvSpPr>
        <dsp:cNvPr id="0" name=""/>
        <dsp:cNvSpPr/>
      </dsp:nvSpPr>
      <dsp:spPr>
        <a:xfrm rot="5400000">
          <a:off x="1958918" y="-1062656"/>
          <a:ext cx="382265" cy="34767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600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100" kern="1200" dirty="0" smtClean="0"/>
            <a:t>800 mil Habitantes.</a:t>
          </a:r>
          <a:endParaRPr lang="es-ES" sz="2100" kern="1200" dirty="0"/>
        </a:p>
      </dsp:txBody>
      <dsp:txXfrm rot="-5400000">
        <a:off x="411671" y="503252"/>
        <a:ext cx="3458100" cy="344943"/>
      </dsp:txXfrm>
    </dsp:sp>
    <dsp:sp modelId="{D7DFB57A-E14C-46A6-A86E-DBF8D6C940C8}">
      <dsp:nvSpPr>
        <dsp:cNvPr id="0" name=""/>
        <dsp:cNvSpPr/>
      </dsp:nvSpPr>
      <dsp:spPr>
        <a:xfrm rot="5400000">
          <a:off x="-88215" y="1056151"/>
          <a:ext cx="588101" cy="411670"/>
        </a:xfrm>
        <a:prstGeom prst="chevron">
          <a:avLst/>
        </a:prstGeom>
        <a:solidFill>
          <a:schemeClr val="accent6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  <a:sp3d extrusionH="381000"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3</a:t>
          </a:r>
          <a:endParaRPr lang="es-ES" sz="1100" kern="1200" dirty="0"/>
        </a:p>
      </dsp:txBody>
      <dsp:txXfrm rot="-5400000">
        <a:off x="1" y="1173770"/>
        <a:ext cx="411670" cy="176431"/>
      </dsp:txXfrm>
    </dsp:sp>
    <dsp:sp modelId="{EDD7D0D7-18A4-4127-80D4-C35A1D38BF4E}">
      <dsp:nvSpPr>
        <dsp:cNvPr id="0" name=""/>
        <dsp:cNvSpPr/>
      </dsp:nvSpPr>
      <dsp:spPr>
        <a:xfrm rot="5400000">
          <a:off x="1958918" y="-579311"/>
          <a:ext cx="382265" cy="34767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600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100" kern="1200" dirty="0" smtClean="0"/>
            <a:t>88 km2 superficie.</a:t>
          </a:r>
          <a:endParaRPr lang="es-ES" sz="2100" kern="1200" dirty="0"/>
        </a:p>
      </dsp:txBody>
      <dsp:txXfrm rot="-5400000">
        <a:off x="411671" y="986597"/>
        <a:ext cx="3458100" cy="344943"/>
      </dsp:txXfrm>
    </dsp:sp>
    <dsp:sp modelId="{6C8E55AB-FF03-49AB-A47B-882AFF3BB906}">
      <dsp:nvSpPr>
        <dsp:cNvPr id="0" name=""/>
        <dsp:cNvSpPr/>
      </dsp:nvSpPr>
      <dsp:spPr>
        <a:xfrm rot="5400000">
          <a:off x="-88215" y="1539497"/>
          <a:ext cx="588101" cy="411670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smtClean="0"/>
            <a:t>4</a:t>
          </a:r>
          <a:endParaRPr lang="es-ES" sz="1100" kern="1200" dirty="0"/>
        </a:p>
      </dsp:txBody>
      <dsp:txXfrm rot="-5400000">
        <a:off x="1" y="1657116"/>
        <a:ext cx="411670" cy="176431"/>
      </dsp:txXfrm>
    </dsp:sp>
    <dsp:sp modelId="{18E9B5F5-94BF-4693-8E4F-C8C88CE2E4D1}">
      <dsp:nvSpPr>
        <dsp:cNvPr id="0" name=""/>
        <dsp:cNvSpPr/>
      </dsp:nvSpPr>
      <dsp:spPr>
        <a:xfrm rot="5400000">
          <a:off x="1958918" y="-95965"/>
          <a:ext cx="382265" cy="34767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600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100" kern="1200" dirty="0" smtClean="0"/>
            <a:t>Alta dotación funcionaria.</a:t>
          </a:r>
          <a:endParaRPr lang="es-ES" sz="2100" kern="1200" dirty="0"/>
        </a:p>
      </dsp:txBody>
      <dsp:txXfrm rot="-5400000">
        <a:off x="411671" y="1469943"/>
        <a:ext cx="3458100" cy="344943"/>
      </dsp:txXfrm>
    </dsp:sp>
    <dsp:sp modelId="{AE962F1B-0BE8-4D8D-9E1C-EC503708638C}">
      <dsp:nvSpPr>
        <dsp:cNvPr id="0" name=""/>
        <dsp:cNvSpPr/>
      </dsp:nvSpPr>
      <dsp:spPr>
        <a:xfrm rot="5400000">
          <a:off x="-88215" y="2022842"/>
          <a:ext cx="588101" cy="411670"/>
        </a:xfrm>
        <a:prstGeom prst="chevron">
          <a:avLst/>
        </a:prstGeom>
        <a:solidFill>
          <a:schemeClr val="accent6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  <a:sp3d extrusionH="381000"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smtClean="0"/>
            <a:t>5</a:t>
          </a:r>
          <a:endParaRPr lang="es-ES" sz="1100" kern="1200" dirty="0"/>
        </a:p>
      </dsp:txBody>
      <dsp:txXfrm rot="-5400000">
        <a:off x="1" y="2140461"/>
        <a:ext cx="411670" cy="176431"/>
      </dsp:txXfrm>
    </dsp:sp>
    <dsp:sp modelId="{01B9293A-46C7-4D9E-85BC-34FFBE3A10A2}">
      <dsp:nvSpPr>
        <dsp:cNvPr id="0" name=""/>
        <dsp:cNvSpPr/>
      </dsp:nvSpPr>
      <dsp:spPr>
        <a:xfrm rot="5400000">
          <a:off x="1958918" y="387380"/>
          <a:ext cx="382265" cy="34767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600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100" kern="1200" dirty="0" smtClean="0"/>
            <a:t>6 “Edificios” Municipales</a:t>
          </a:r>
          <a:endParaRPr lang="es-ES" sz="2100" kern="1200" dirty="0"/>
        </a:p>
      </dsp:txBody>
      <dsp:txXfrm rot="-5400000">
        <a:off x="411671" y="1953289"/>
        <a:ext cx="3458100" cy="344943"/>
      </dsp:txXfrm>
    </dsp:sp>
    <dsp:sp modelId="{294BD5CB-A525-4717-8371-D584E90F1B55}">
      <dsp:nvSpPr>
        <dsp:cNvPr id="0" name=""/>
        <dsp:cNvSpPr/>
      </dsp:nvSpPr>
      <dsp:spPr>
        <a:xfrm rot="5400000">
          <a:off x="-88215" y="2506188"/>
          <a:ext cx="588101" cy="411670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6</a:t>
          </a:r>
          <a:endParaRPr lang="es-ES" sz="1100" kern="1200" dirty="0"/>
        </a:p>
      </dsp:txBody>
      <dsp:txXfrm rot="-5400000">
        <a:off x="1" y="2623807"/>
        <a:ext cx="411670" cy="176431"/>
      </dsp:txXfrm>
    </dsp:sp>
    <dsp:sp modelId="{C4BB60EB-8B4D-41D0-A62F-A5F7044BE8C5}">
      <dsp:nvSpPr>
        <dsp:cNvPr id="0" name=""/>
        <dsp:cNvSpPr/>
      </dsp:nvSpPr>
      <dsp:spPr>
        <a:xfrm rot="5400000">
          <a:off x="1958918" y="870725"/>
          <a:ext cx="382265" cy="34767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600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100" kern="1200" dirty="0" smtClean="0"/>
            <a:t>190 trámites para atención.</a:t>
          </a:r>
          <a:endParaRPr lang="es-ES" sz="2100" kern="1200" dirty="0"/>
        </a:p>
      </dsp:txBody>
      <dsp:txXfrm rot="-5400000">
        <a:off x="411671" y="2436634"/>
        <a:ext cx="3458100" cy="3449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684849-FD08-1648-ADF2-602866C09ADE}">
      <dsp:nvSpPr>
        <dsp:cNvPr id="0" name=""/>
        <dsp:cNvSpPr/>
      </dsp:nvSpPr>
      <dsp:spPr>
        <a:xfrm rot="10800000">
          <a:off x="1689816" y="0"/>
          <a:ext cx="5411041" cy="1292389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9908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Recreación y esparcimiento generando un contexto de compañía, confianza, escucha y sentirse acogidos.</a:t>
          </a:r>
          <a:endParaRPr lang="es-ES" sz="1600" kern="1200" dirty="0"/>
        </a:p>
      </dsp:txBody>
      <dsp:txXfrm rot="10800000">
        <a:off x="2012913" y="0"/>
        <a:ext cx="5087944" cy="1292389"/>
      </dsp:txXfrm>
    </dsp:sp>
    <dsp:sp modelId="{93B5E812-B829-4448-BC0F-78445C37F781}">
      <dsp:nvSpPr>
        <dsp:cNvPr id="0" name=""/>
        <dsp:cNvSpPr/>
      </dsp:nvSpPr>
      <dsp:spPr>
        <a:xfrm>
          <a:off x="1039834" y="2128"/>
          <a:ext cx="1292389" cy="129238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>
          <a:noFill/>
        </a:ln>
        <a:effectLst/>
        <a:sp3d z="5715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3B8B06-FB66-7445-8792-D987D26F48A6}">
      <dsp:nvSpPr>
        <dsp:cNvPr id="0" name=""/>
        <dsp:cNvSpPr/>
      </dsp:nvSpPr>
      <dsp:spPr>
        <a:xfrm rot="10800000">
          <a:off x="1686028" y="1680305"/>
          <a:ext cx="5411041" cy="1292389"/>
        </a:xfrm>
        <a:prstGeom prst="homePlate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9908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Contacto con la naturaleza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Permite el aumento de Salud Humana 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tendencia a ser mas generosos y sociables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Áreas verdes evocan calma y armonía.</a:t>
          </a:r>
          <a:endParaRPr lang="es-ES" sz="1600" kern="1200" dirty="0"/>
        </a:p>
      </dsp:txBody>
      <dsp:txXfrm rot="10800000">
        <a:off x="2009125" y="1680305"/>
        <a:ext cx="5087944" cy="1292389"/>
      </dsp:txXfrm>
    </dsp:sp>
    <dsp:sp modelId="{04B94362-A207-504F-A6DC-6B67B8552F19}">
      <dsp:nvSpPr>
        <dsp:cNvPr id="0" name=""/>
        <dsp:cNvSpPr/>
      </dsp:nvSpPr>
      <dsp:spPr>
        <a:xfrm>
          <a:off x="1039834" y="1680305"/>
          <a:ext cx="1292389" cy="129238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>
          <a:noFill/>
        </a:ln>
        <a:effectLst/>
        <a:sp3d z="5715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21E49A-93FB-9741-8F6C-D03F23DBCE9E}">
      <dsp:nvSpPr>
        <dsp:cNvPr id="0" name=""/>
        <dsp:cNvSpPr/>
      </dsp:nvSpPr>
      <dsp:spPr>
        <a:xfrm rot="10800000">
          <a:off x="1642091" y="3360498"/>
          <a:ext cx="5411041" cy="1292389"/>
        </a:xfrm>
        <a:prstGeom prst="homePlat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9908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Mayor salud mental, aumentando el control de impulsos.</a:t>
          </a:r>
          <a:endParaRPr lang="es-ES" sz="1600" kern="1200" dirty="0"/>
        </a:p>
      </dsp:txBody>
      <dsp:txXfrm rot="10800000">
        <a:off x="1965188" y="3360498"/>
        <a:ext cx="5087944" cy="1292389"/>
      </dsp:txXfrm>
    </dsp:sp>
    <dsp:sp modelId="{8F691091-2E4E-6D4D-9E4C-A65CE86AD1E4}">
      <dsp:nvSpPr>
        <dsp:cNvPr id="0" name=""/>
        <dsp:cNvSpPr/>
      </dsp:nvSpPr>
      <dsp:spPr>
        <a:xfrm>
          <a:off x="1039834" y="3358482"/>
          <a:ext cx="1292389" cy="129238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>
          <a:noFill/>
        </a:ln>
        <a:effectLst/>
        <a:sp3d z="5715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4D4C9D-204F-47DB-8566-AC1A9D0B90C5}">
      <dsp:nvSpPr>
        <dsp:cNvPr id="0" name=""/>
        <dsp:cNvSpPr/>
      </dsp:nvSpPr>
      <dsp:spPr>
        <a:xfrm>
          <a:off x="5370" y="883732"/>
          <a:ext cx="2661424" cy="1986697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t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400" kern="1200" dirty="0" smtClean="0">
              <a:solidFill>
                <a:srgbClr val="002060"/>
              </a:solidFill>
              <a:latin typeface="+mn-lt"/>
              <a:cs typeface="Arial" pitchFamily="34" charset="0"/>
            </a:rPr>
            <a:t>Coordinación del Programa , Evaluación de la pertinencia según condición de Salud, Evaluación de la planificación del Guía conductor, atención de </a:t>
          </a:r>
          <a:r>
            <a:rPr lang="es-CL" sz="1400" kern="1200" dirty="0" err="1" smtClean="0">
              <a:solidFill>
                <a:srgbClr val="002060"/>
              </a:solidFill>
              <a:latin typeface="+mn-lt"/>
              <a:cs typeface="Arial" pitchFamily="34" charset="0"/>
            </a:rPr>
            <a:t>Enfermeria</a:t>
          </a:r>
          <a:r>
            <a:rPr lang="es-CL" sz="1400" kern="1200" dirty="0" smtClean="0">
              <a:solidFill>
                <a:srgbClr val="002060"/>
              </a:solidFill>
              <a:latin typeface="+mn-lt"/>
              <a:cs typeface="Arial" pitchFamily="34" charset="0"/>
            </a:rPr>
            <a:t>, Trabajo administrativo y mantener actualizada red de emergencia.</a:t>
          </a:r>
          <a:br>
            <a:rPr lang="es-CL" sz="1400" kern="1200" dirty="0" smtClean="0">
              <a:solidFill>
                <a:srgbClr val="002060"/>
              </a:solidFill>
              <a:latin typeface="+mn-lt"/>
              <a:cs typeface="Arial" pitchFamily="34" charset="0"/>
            </a:rPr>
          </a:br>
          <a:endParaRPr lang="es-CL" sz="1400" kern="1200" dirty="0">
            <a:solidFill>
              <a:srgbClr val="002060"/>
            </a:solidFill>
            <a:latin typeface="+mn-lt"/>
          </a:endParaRPr>
        </a:p>
      </dsp:txBody>
      <dsp:txXfrm>
        <a:off x="51921" y="930283"/>
        <a:ext cx="2568322" cy="1940146"/>
      </dsp:txXfrm>
    </dsp:sp>
    <dsp:sp modelId="{EEE13419-67CE-46D5-A883-FFD49D8D8AF3}">
      <dsp:nvSpPr>
        <dsp:cNvPr id="0" name=""/>
        <dsp:cNvSpPr/>
      </dsp:nvSpPr>
      <dsp:spPr>
        <a:xfrm>
          <a:off x="5370" y="2870429"/>
          <a:ext cx="2661424" cy="85427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0" rIns="29210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300" b="1" kern="1200" dirty="0" smtClean="0">
              <a:solidFill>
                <a:srgbClr val="002060"/>
              </a:solidFill>
            </a:rPr>
            <a:t>KINESIÓLOGO</a:t>
          </a:r>
          <a:endParaRPr lang="es-CL" sz="2300" b="1" kern="1200" dirty="0">
            <a:solidFill>
              <a:srgbClr val="002060"/>
            </a:solidFill>
          </a:endParaRPr>
        </a:p>
      </dsp:txBody>
      <dsp:txXfrm>
        <a:off x="5370" y="2870429"/>
        <a:ext cx="1874242" cy="854279"/>
      </dsp:txXfrm>
    </dsp:sp>
    <dsp:sp modelId="{AC5116B5-A429-41A2-AA81-4BA32BAAC4CB}">
      <dsp:nvSpPr>
        <dsp:cNvPr id="0" name=""/>
        <dsp:cNvSpPr/>
      </dsp:nvSpPr>
      <dsp:spPr>
        <a:xfrm>
          <a:off x="1953316" y="2998397"/>
          <a:ext cx="934665" cy="94695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6C6448-36EA-461F-B84D-036E4B3556F1}">
      <dsp:nvSpPr>
        <dsp:cNvPr id="0" name=""/>
        <dsp:cNvSpPr/>
      </dsp:nvSpPr>
      <dsp:spPr>
        <a:xfrm>
          <a:off x="3118755" y="887595"/>
          <a:ext cx="2661424" cy="1986697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t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400" kern="1200" dirty="0" smtClean="0">
              <a:solidFill>
                <a:srgbClr val="002060"/>
              </a:solidFill>
              <a:latin typeface="+mn-lt"/>
              <a:cs typeface="Arial" pitchFamily="34" charset="0"/>
            </a:rPr>
            <a:t>atención </a:t>
          </a:r>
          <a:r>
            <a:rPr lang="es-CL" sz="1400" kern="1200" dirty="0" err="1" smtClean="0">
              <a:solidFill>
                <a:srgbClr val="002060"/>
              </a:solidFill>
              <a:latin typeface="+mn-lt"/>
              <a:cs typeface="Arial" pitchFamily="34" charset="0"/>
            </a:rPr>
            <a:t>Psicologica</a:t>
          </a:r>
          <a:r>
            <a:rPr lang="es-CL" sz="1400" kern="1200" dirty="0" smtClean="0">
              <a:solidFill>
                <a:srgbClr val="002060"/>
              </a:solidFill>
              <a:latin typeface="+mn-lt"/>
              <a:cs typeface="Arial" pitchFamily="34" charset="0"/>
            </a:rPr>
            <a:t>, escucha activa , orientación  empatía, comprender dinámica de cada caso</a:t>
          </a:r>
          <a:r>
            <a:rPr lang="es-CL" sz="1400" b="1" kern="1200" dirty="0" smtClean="0">
              <a:solidFill>
                <a:srgbClr val="002060"/>
              </a:solidFill>
              <a:latin typeface="+mn-lt"/>
              <a:cs typeface="Segoe UI Semilight" panose="020B0402040204020203" pitchFamily="34" charset="0"/>
            </a:rPr>
            <a:t/>
          </a:r>
          <a:br>
            <a:rPr lang="es-CL" sz="1400" b="1" kern="1200" dirty="0" smtClean="0">
              <a:solidFill>
                <a:srgbClr val="002060"/>
              </a:solidFill>
              <a:latin typeface="+mn-lt"/>
              <a:cs typeface="Segoe UI Semilight" panose="020B0402040204020203" pitchFamily="34" charset="0"/>
            </a:rPr>
          </a:br>
          <a:endParaRPr lang="es-CL" sz="1400" kern="1200" dirty="0">
            <a:solidFill>
              <a:srgbClr val="002060"/>
            </a:solidFill>
            <a:latin typeface="+mn-lt"/>
          </a:endParaRPr>
        </a:p>
      </dsp:txBody>
      <dsp:txXfrm>
        <a:off x="3165306" y="934146"/>
        <a:ext cx="2568322" cy="1940146"/>
      </dsp:txXfrm>
    </dsp:sp>
    <dsp:sp modelId="{BFF3144F-CB00-44D9-B3DF-DFD01BB1A3AC}">
      <dsp:nvSpPr>
        <dsp:cNvPr id="0" name=""/>
        <dsp:cNvSpPr/>
      </dsp:nvSpPr>
      <dsp:spPr>
        <a:xfrm>
          <a:off x="3118755" y="2874292"/>
          <a:ext cx="2661424" cy="85427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0" rIns="29210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300" b="1" kern="1200" dirty="0" smtClean="0">
              <a:solidFill>
                <a:srgbClr val="002060"/>
              </a:solidFill>
            </a:rPr>
            <a:t>PSICÓLOGO</a:t>
          </a:r>
          <a:endParaRPr lang="es-CL" sz="2300" b="1" kern="1200" dirty="0">
            <a:solidFill>
              <a:srgbClr val="002060"/>
            </a:solidFill>
          </a:endParaRPr>
        </a:p>
      </dsp:txBody>
      <dsp:txXfrm>
        <a:off x="3118755" y="2874292"/>
        <a:ext cx="1874242" cy="854279"/>
      </dsp:txXfrm>
    </dsp:sp>
    <dsp:sp modelId="{93E5B6C1-C99F-4480-AF5C-FFC801315579}">
      <dsp:nvSpPr>
        <dsp:cNvPr id="0" name=""/>
        <dsp:cNvSpPr/>
      </dsp:nvSpPr>
      <dsp:spPr>
        <a:xfrm>
          <a:off x="5068284" y="3009987"/>
          <a:ext cx="931498" cy="93149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C0189F-6B8A-46EF-8CC9-BDC6C26816B2}">
      <dsp:nvSpPr>
        <dsp:cNvPr id="0" name=""/>
        <dsp:cNvSpPr/>
      </dsp:nvSpPr>
      <dsp:spPr>
        <a:xfrm>
          <a:off x="6230556" y="887595"/>
          <a:ext cx="2661424" cy="1986697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t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400" kern="1200" dirty="0" smtClean="0">
              <a:solidFill>
                <a:srgbClr val="002060"/>
              </a:solidFill>
              <a:latin typeface="+mn-lt"/>
              <a:cs typeface="Arial" pitchFamily="34" charset="0"/>
            </a:rPr>
            <a:t>Presentación del programa en los domicilios, Planificación de rutas, Conducción Profesional del Vehículo ,Manejo adecuado de rampa y mantenimiento integral  del vehículo.</a:t>
          </a:r>
          <a:br>
            <a:rPr lang="es-CL" sz="1400" kern="1200" dirty="0" smtClean="0">
              <a:solidFill>
                <a:srgbClr val="002060"/>
              </a:solidFill>
              <a:latin typeface="+mn-lt"/>
              <a:cs typeface="Arial" pitchFamily="34" charset="0"/>
            </a:rPr>
          </a:br>
          <a:endParaRPr lang="es-CL" sz="1400" kern="1200" dirty="0">
            <a:solidFill>
              <a:srgbClr val="002060"/>
            </a:solidFill>
            <a:latin typeface="+mn-lt"/>
          </a:endParaRPr>
        </a:p>
      </dsp:txBody>
      <dsp:txXfrm>
        <a:off x="6277107" y="934146"/>
        <a:ext cx="2568322" cy="1940146"/>
      </dsp:txXfrm>
    </dsp:sp>
    <dsp:sp modelId="{8FF64C4A-2207-4556-A96B-BAAC881EA6E3}">
      <dsp:nvSpPr>
        <dsp:cNvPr id="0" name=""/>
        <dsp:cNvSpPr/>
      </dsp:nvSpPr>
      <dsp:spPr>
        <a:xfrm>
          <a:off x="6230556" y="2874292"/>
          <a:ext cx="2661424" cy="85427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0" rIns="29210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300" b="1" kern="1200" dirty="0" smtClean="0">
              <a:solidFill>
                <a:srgbClr val="002060"/>
              </a:solidFill>
            </a:rPr>
            <a:t>GUÍA CONDUCTOR</a:t>
          </a:r>
          <a:endParaRPr lang="es-CL" sz="2300" b="1" kern="1200" dirty="0">
            <a:solidFill>
              <a:srgbClr val="002060"/>
            </a:solidFill>
          </a:endParaRPr>
        </a:p>
      </dsp:txBody>
      <dsp:txXfrm>
        <a:off x="6230556" y="2874292"/>
        <a:ext cx="1874242" cy="854279"/>
      </dsp:txXfrm>
    </dsp:sp>
    <dsp:sp modelId="{4A531BE7-B5BF-4552-92D5-F81CA74B5276}">
      <dsp:nvSpPr>
        <dsp:cNvPr id="0" name=""/>
        <dsp:cNvSpPr/>
      </dsp:nvSpPr>
      <dsp:spPr>
        <a:xfrm>
          <a:off x="8180086" y="3009987"/>
          <a:ext cx="931498" cy="93149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E485A6-A4E7-412B-AD11-1648D0F7013F}">
      <dsp:nvSpPr>
        <dsp:cNvPr id="0" name=""/>
        <dsp:cNvSpPr/>
      </dsp:nvSpPr>
      <dsp:spPr>
        <a:xfrm rot="16200000">
          <a:off x="257" y="345016"/>
          <a:ext cx="2267126" cy="2267126"/>
        </a:xfrm>
        <a:prstGeom prst="downArrow">
          <a:avLst>
            <a:gd name="adj1" fmla="val 50000"/>
            <a:gd name="adj2" fmla="val 35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  <a:sp3d extrusionH="28000" prstMaterial="matte"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b="1" kern="1200" dirty="0" smtClean="0"/>
            <a:t>16 PACIENTES PEDIÁTRICOS</a:t>
          </a:r>
          <a:endParaRPr lang="es-CL" sz="2000" b="1" kern="1200" dirty="0"/>
        </a:p>
      </dsp:txBody>
      <dsp:txXfrm rot="5400000">
        <a:off x="257" y="911797"/>
        <a:ext cx="1870379" cy="1133563"/>
      </dsp:txXfrm>
    </dsp:sp>
    <dsp:sp modelId="{9A378039-191E-49DC-97F2-731D39E1E66E}">
      <dsp:nvSpPr>
        <dsp:cNvPr id="0" name=""/>
        <dsp:cNvSpPr/>
      </dsp:nvSpPr>
      <dsp:spPr>
        <a:xfrm rot="5400000">
          <a:off x="2413135" y="345016"/>
          <a:ext cx="2267126" cy="2267126"/>
        </a:xfrm>
        <a:prstGeom prst="downArrow">
          <a:avLst>
            <a:gd name="adj1" fmla="val 50000"/>
            <a:gd name="adj2" fmla="val 35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  <a:sp3d extrusionH="28000" prstMaterial="matte"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b="1" kern="1200" smtClean="0"/>
            <a:t>170 PACIENTES ADULTOS</a:t>
          </a:r>
          <a:endParaRPr lang="es-CL" sz="2000" b="1" kern="1200" dirty="0"/>
        </a:p>
      </dsp:txBody>
      <dsp:txXfrm rot="-5400000">
        <a:off x="2809882" y="911798"/>
        <a:ext cx="1870379" cy="11335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5" y="2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38797A-7186-4E65-83FD-1036C4EC76DB}" type="datetimeFigureOut">
              <a:rPr lang="es-ES" smtClean="0"/>
              <a:pPr/>
              <a:t>21/06/2016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2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2" y="8685215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5" y="8685215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8F14E2-D0E3-491E-8744-78C13DC323A1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0080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836C1-2E33-4C6E-9449-87FA652DB777}" type="datetime1">
              <a:rPr lang="es-ES" smtClean="0"/>
              <a:t>21/06/2016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Departamento de atención al vecino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EFEFB-FE4C-4876-A559-951FA4932672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7393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960D0-0916-47FE-A4F3-C73431E1824C}" type="datetime1">
              <a:rPr lang="es-ES" smtClean="0"/>
              <a:t>21/06/2016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Departamento de atención al vecino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EFEFB-FE4C-4876-A559-951FA4932672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1622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735E5-4270-4F75-B5F7-03EEBFA60029}" type="datetime1">
              <a:rPr lang="es-ES" smtClean="0"/>
              <a:t>21/06/2016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Departamento de atención al vecino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EFEFB-FE4C-4876-A559-951FA4932672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6580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C8084-8CA2-4EAF-8BDF-18CDFD910269}" type="datetime1">
              <a:rPr lang="es-ES" smtClean="0"/>
              <a:t>21/06/2016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Departamento de atención al vecino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EFEFB-FE4C-4876-A559-951FA4932672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3047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17B29-C03A-44CF-BAD9-CF78D841A023}" type="datetime1">
              <a:rPr lang="es-ES" smtClean="0"/>
              <a:t>21/06/2016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Departamento de atención al vecino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EFEFB-FE4C-4876-A559-951FA4932672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7009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79EE9-C67B-4E60-AFFF-3803EE90C484}" type="datetime1">
              <a:rPr lang="es-ES" smtClean="0"/>
              <a:t>21/06/2016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Departamento de atención al vecino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EFEFB-FE4C-4876-A559-951FA4932672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4586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9C83-73EE-4494-832B-1F643F1B7DA1}" type="datetime1">
              <a:rPr lang="es-ES" smtClean="0"/>
              <a:t>21/06/2016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Departamento de atención al vecino</a:t>
            </a:r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EFEFB-FE4C-4876-A559-951FA4932672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9734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156A6-3A04-4672-9737-E98133DB3213}" type="datetime1">
              <a:rPr lang="es-ES" smtClean="0"/>
              <a:t>21/06/2016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Departamento de atención al vecino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EFEFB-FE4C-4876-A559-951FA4932672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667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27E34-D0FC-419D-B8CE-1353692D3F9A}" type="datetime1">
              <a:rPr lang="es-ES" smtClean="0"/>
              <a:t>21/06/2016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Departamento de atención al vecino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EFEFB-FE4C-4876-A559-951FA4932672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7400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7569E-AE0C-4986-99D1-04D0BFA32EED}" type="datetime1">
              <a:rPr lang="es-ES" smtClean="0"/>
              <a:t>21/06/2016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Departamento de atención al vecino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EFEFB-FE4C-4876-A559-951FA4932672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7892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298B5-C43E-49C1-A029-18CBD2533F40}" type="datetime1">
              <a:rPr lang="es-ES" smtClean="0"/>
              <a:t>21/06/2016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Departamento de atención al vecino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EFEFB-FE4C-4876-A559-951FA4932672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6221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5F4B8-1D6C-4EA6-B861-D2104D5A7C63}" type="datetime1">
              <a:rPr lang="es-ES" smtClean="0"/>
              <a:t>21/06/2016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 smtClean="0"/>
              <a:t>Departamento de atención al vecino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EFEFB-FE4C-4876-A559-951FA4932672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4339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Joseluis.jimenez@mpuentealto.cl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puentealto.c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bWGOxI5izGE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4077072"/>
            <a:ext cx="8568952" cy="2826629"/>
          </a:xfrm>
        </p:spPr>
        <p:txBody>
          <a:bodyPr>
            <a:noAutofit/>
          </a:bodyPr>
          <a:lstStyle/>
          <a:p>
            <a:r>
              <a:rPr lang="es-ES" sz="2000" b="1" dirty="0" smtClean="0">
                <a:solidFill>
                  <a:srgbClr val="000090"/>
                </a:solidFill>
              </a:rPr>
              <a:t/>
            </a:r>
            <a:br>
              <a:rPr lang="es-ES" sz="2000" b="1" dirty="0" smtClean="0">
                <a:solidFill>
                  <a:srgbClr val="000090"/>
                </a:solidFill>
              </a:rPr>
            </a:br>
            <a:r>
              <a:rPr lang="es-ES" sz="2000" b="1" dirty="0" smtClean="0">
                <a:solidFill>
                  <a:srgbClr val="000090"/>
                </a:solidFill>
              </a:rPr>
              <a:t>XXII CONFERENCIA INTERAMERICANA DE ALCALDES 2016</a:t>
            </a:r>
            <a:r>
              <a:rPr lang="es-ES" sz="2000" b="1" dirty="0">
                <a:solidFill>
                  <a:srgbClr val="000090"/>
                </a:solidFill>
              </a:rPr>
              <a:t/>
            </a:r>
            <a:br>
              <a:rPr lang="es-ES" sz="2000" b="1" dirty="0">
                <a:solidFill>
                  <a:srgbClr val="000090"/>
                </a:solidFill>
              </a:rPr>
            </a:br>
            <a:r>
              <a:rPr lang="es-ES" sz="2000" b="1" dirty="0" smtClean="0">
                <a:solidFill>
                  <a:srgbClr val="000090"/>
                </a:solidFill>
              </a:rPr>
              <a:t>MUNICIPALIDAD DE PUENTE ALTO, SANTIAGO DE CHILE</a:t>
            </a:r>
            <a:br>
              <a:rPr lang="es-ES" sz="2000" b="1" dirty="0" smtClean="0">
                <a:solidFill>
                  <a:srgbClr val="000090"/>
                </a:solidFill>
              </a:rPr>
            </a:br>
            <a:r>
              <a:rPr lang="es-ES" sz="2000" b="1" dirty="0" smtClean="0">
                <a:solidFill>
                  <a:srgbClr val="000090"/>
                </a:solidFill>
              </a:rPr>
              <a:t>CHRISTIAN GORE ESCALANTE , ALCALDE (S)</a:t>
            </a:r>
            <a:r>
              <a:rPr lang="es-ES" sz="2000" b="1" dirty="0">
                <a:solidFill>
                  <a:srgbClr val="000090"/>
                </a:solidFill>
              </a:rPr>
              <a:t/>
            </a:r>
            <a:br>
              <a:rPr lang="es-ES" sz="2000" b="1" dirty="0">
                <a:solidFill>
                  <a:srgbClr val="000090"/>
                </a:solidFill>
              </a:rPr>
            </a:br>
            <a:r>
              <a:rPr lang="es-ES" sz="2000" b="1" dirty="0" smtClean="0">
                <a:solidFill>
                  <a:srgbClr val="000090"/>
                </a:solidFill>
              </a:rPr>
              <a:t/>
            </a:r>
            <a:br>
              <a:rPr lang="es-ES" sz="2000" b="1" dirty="0" smtClean="0">
                <a:solidFill>
                  <a:srgbClr val="000090"/>
                </a:solidFill>
              </a:rPr>
            </a:br>
            <a:r>
              <a:rPr lang="es-ES" sz="2000" b="1" dirty="0">
                <a:solidFill>
                  <a:srgbClr val="000090"/>
                </a:solidFill>
              </a:rPr>
              <a:t/>
            </a:r>
            <a:br>
              <a:rPr lang="es-ES" sz="2000" b="1" dirty="0">
                <a:solidFill>
                  <a:srgbClr val="000090"/>
                </a:solidFill>
              </a:rPr>
            </a:br>
            <a:endParaRPr lang="es-ES" sz="2000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03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323850" y="5006975"/>
            <a:ext cx="8747125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Char char="•"/>
              <a:tabLst>
                <a:tab pos="576263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576263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5762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5762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5762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762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762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762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762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AR" altLang="es-ES" sz="2200">
              <a:latin typeface="Arial" panose="020B0604020202020204" pitchFamily="34" charset="0"/>
            </a:endParaRPr>
          </a:p>
        </p:txBody>
      </p:sp>
      <p:sp>
        <p:nvSpPr>
          <p:cNvPr id="3" name="1 Título"/>
          <p:cNvSpPr txBox="1">
            <a:spLocks/>
          </p:cNvSpPr>
          <p:nvPr/>
        </p:nvSpPr>
        <p:spPr>
          <a:xfrm>
            <a:off x="27045" y="0"/>
            <a:ext cx="9116955" cy="631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defPPr>
              <a:defRPr lang="es-ES"/>
            </a:defPPr>
            <a:lvl1pPr>
              <a:spcBef>
                <a:spcPct val="0"/>
              </a:spcBef>
              <a:buNone/>
              <a:defRPr sz="4400" i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/>
              <a:t>Datos de gestión</a:t>
            </a:r>
            <a:endParaRPr lang="es-ES" dirty="0"/>
          </a:p>
        </p:txBody>
      </p:sp>
      <p:sp>
        <p:nvSpPr>
          <p:cNvPr id="4" name="6 CuadroTexto"/>
          <p:cNvSpPr txBox="1"/>
          <p:nvPr/>
        </p:nvSpPr>
        <p:spPr>
          <a:xfrm>
            <a:off x="179513" y="908720"/>
            <a:ext cx="8784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El programa ventanas abiertas mantiene la estadística fraccionada </a:t>
            </a:r>
          </a:p>
          <a:p>
            <a:r>
              <a:rPr lang="es-CL" sz="2400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según sus diferentes participaciones</a:t>
            </a:r>
          </a:p>
          <a:p>
            <a:pPr>
              <a:buFont typeface="Arial" charset="0"/>
              <a:buChar char="•"/>
            </a:pPr>
            <a:r>
              <a:rPr lang="es-CL" sz="2400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El programa mantiene un total de 186 pacientes, sub-divididos en:</a:t>
            </a:r>
            <a:endParaRPr lang="es-CL" dirty="0">
              <a:solidFill>
                <a:srgbClr val="002060"/>
              </a:solidFill>
              <a:latin typeface="+mj-lt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4237434048"/>
              </p:ext>
            </p:extLst>
          </p:nvPr>
        </p:nvGraphicFramePr>
        <p:xfrm>
          <a:off x="2555776" y="1772816"/>
          <a:ext cx="4680520" cy="2957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ángulo 6"/>
          <p:cNvSpPr/>
          <p:nvPr/>
        </p:nvSpPr>
        <p:spPr>
          <a:xfrm>
            <a:off x="539552" y="4533721"/>
            <a:ext cx="86044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b="1" dirty="0">
                <a:solidFill>
                  <a:srgbClr val="002060"/>
                </a:solidFill>
                <a:latin typeface="+mj-lt"/>
                <a:cs typeface="Arial" pitchFamily="34" charset="0"/>
              </a:rPr>
              <a:t>158 pacientes han salido a terreno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b="1" dirty="0">
                <a:solidFill>
                  <a:srgbClr val="002060"/>
                </a:solidFill>
                <a:latin typeface="+mj-lt"/>
                <a:cs typeface="Arial" pitchFamily="34" charset="0"/>
              </a:rPr>
              <a:t>11 fallecidos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b="1" dirty="0">
                <a:solidFill>
                  <a:srgbClr val="002060"/>
                </a:solidFill>
                <a:latin typeface="+mj-lt"/>
                <a:cs typeface="Arial" pitchFamily="34" charset="0"/>
              </a:rPr>
              <a:t>7 pacientes en condiciones de salir en camilla</a:t>
            </a:r>
          </a:p>
        </p:txBody>
      </p:sp>
    </p:spTree>
    <p:extLst>
      <p:ext uri="{BB962C8B-B14F-4D97-AF65-F5344CB8AC3E}">
        <p14:creationId xmlns:p14="http://schemas.microsoft.com/office/powerpoint/2010/main" val="4045242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323850" y="5006975"/>
            <a:ext cx="8747125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Char char="•"/>
              <a:tabLst>
                <a:tab pos="576263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576263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5762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5762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5762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762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762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762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762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AR" altLang="es-ES" sz="2200">
              <a:latin typeface="Arial" panose="020B0604020202020204" pitchFamily="34" charset="0"/>
            </a:endParaRPr>
          </a:p>
        </p:txBody>
      </p:sp>
      <p:sp>
        <p:nvSpPr>
          <p:cNvPr id="3" name="1 Título"/>
          <p:cNvSpPr txBox="1">
            <a:spLocks/>
          </p:cNvSpPr>
          <p:nvPr/>
        </p:nvSpPr>
        <p:spPr>
          <a:xfrm>
            <a:off x="27045" y="0"/>
            <a:ext cx="9116955" cy="631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defPPr>
              <a:defRPr lang="es-ES"/>
            </a:defPPr>
            <a:lvl1pPr>
              <a:spcBef>
                <a:spcPct val="0"/>
              </a:spcBef>
              <a:buNone/>
              <a:defRPr sz="4400" i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/>
              <a:t>Datos de </a:t>
            </a:r>
            <a:r>
              <a:rPr lang="es-ES" dirty="0"/>
              <a:t>g</a:t>
            </a:r>
            <a:r>
              <a:rPr lang="es-ES" dirty="0" smtClean="0"/>
              <a:t>estión</a:t>
            </a:r>
            <a:endParaRPr lang="es-ES" dirty="0"/>
          </a:p>
        </p:txBody>
      </p:sp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34809" y="908720"/>
            <a:ext cx="9109191" cy="897831"/>
          </a:xfrm>
        </p:spPr>
        <p:txBody>
          <a:bodyPr>
            <a:normAutofit/>
          </a:bodyPr>
          <a:lstStyle/>
          <a:p>
            <a:r>
              <a:rPr lang="es-CL" sz="2400" b="1" dirty="0" smtClean="0">
                <a:solidFill>
                  <a:srgbClr val="002060"/>
                </a:solidFill>
                <a:latin typeface="+mj-lt"/>
              </a:rPr>
              <a:t>Paciente Menor Edad 1 año – Mayor edad 107 años. </a:t>
            </a:r>
          </a:p>
          <a:p>
            <a:r>
              <a:rPr lang="es-CL" sz="2400" b="1" dirty="0" smtClean="0">
                <a:solidFill>
                  <a:srgbClr val="002060"/>
                </a:solidFill>
                <a:latin typeface="+mj-lt"/>
              </a:rPr>
              <a:t>Promedio de edad paciente  56 años</a:t>
            </a:r>
            <a:r>
              <a:rPr lang="es-CL" sz="2400" dirty="0" smtClean="0">
                <a:solidFill>
                  <a:srgbClr val="002060"/>
                </a:solidFill>
                <a:latin typeface="+mj-lt"/>
              </a:rPr>
              <a:t>.</a:t>
            </a:r>
            <a:endParaRPr lang="es-CL" sz="2400" dirty="0">
              <a:solidFill>
                <a:srgbClr val="002060"/>
              </a:solidFill>
              <a:latin typeface="+mj-lt"/>
            </a:endParaRPr>
          </a:p>
        </p:txBody>
      </p:sp>
      <p:graphicFrame>
        <p:nvGraphicFramePr>
          <p:cNvPr id="6" name="1 Gráfico"/>
          <p:cNvGraphicFramePr/>
          <p:nvPr>
            <p:extLst>
              <p:ext uri="{D42A27DB-BD31-4B8C-83A1-F6EECF244321}">
                <p14:modId xmlns:p14="http://schemas.microsoft.com/office/powerpoint/2010/main" val="417667476"/>
              </p:ext>
            </p:extLst>
          </p:nvPr>
        </p:nvGraphicFramePr>
        <p:xfrm>
          <a:off x="1259632" y="1810494"/>
          <a:ext cx="6840760" cy="40667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36562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323850" y="5006975"/>
            <a:ext cx="8747125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Char char="•"/>
              <a:tabLst>
                <a:tab pos="576263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576263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5762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5762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5762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762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762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762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762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AR" altLang="es-ES" sz="2200">
              <a:latin typeface="Arial" panose="020B0604020202020204" pitchFamily="34" charset="0"/>
            </a:endParaRPr>
          </a:p>
        </p:txBody>
      </p:sp>
      <p:sp>
        <p:nvSpPr>
          <p:cNvPr id="3" name="1 Título"/>
          <p:cNvSpPr txBox="1">
            <a:spLocks/>
          </p:cNvSpPr>
          <p:nvPr/>
        </p:nvSpPr>
        <p:spPr>
          <a:xfrm>
            <a:off x="27045" y="0"/>
            <a:ext cx="9116955" cy="631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defPPr>
              <a:defRPr lang="es-ES"/>
            </a:defPPr>
            <a:lvl1pPr>
              <a:spcBef>
                <a:spcPct val="0"/>
              </a:spcBef>
              <a:buNone/>
              <a:defRPr sz="4400" i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/>
              <a:t>Proyecciones</a:t>
            </a:r>
            <a:endParaRPr lang="es-ES" dirty="0"/>
          </a:p>
        </p:txBody>
      </p:sp>
      <p:sp>
        <p:nvSpPr>
          <p:cNvPr id="4" name="6 CuadroTexto"/>
          <p:cNvSpPr txBox="1"/>
          <p:nvPr/>
        </p:nvSpPr>
        <p:spPr>
          <a:xfrm>
            <a:off x="297210" y="1052736"/>
            <a:ext cx="859527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1.-Continuar entregando lugares de esparcimiento y recreación a la mayor cantidad de vecinos que lo necesiten.</a:t>
            </a:r>
          </a:p>
          <a:p>
            <a:pPr algn="just"/>
            <a:endParaRPr lang="es-CL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CL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2.-A diciembre de 2016, esperamos tener 600 salidas recreacionales. (3 salidas por inscrito).</a:t>
            </a:r>
          </a:p>
          <a:p>
            <a:pPr algn="just"/>
            <a:endParaRPr lang="es-CL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CL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3.-Seguir informando a nuestros pacientes de los distintos programas que existen en el sistema, para la activación de redes Municipales y Gubernamentales.</a:t>
            </a:r>
          </a:p>
          <a:p>
            <a:pPr algn="just"/>
            <a:endParaRPr lang="es-CL" dirty="0" smtClean="0">
              <a:solidFill>
                <a:srgbClr val="002060"/>
              </a:solidFill>
            </a:endParaRPr>
          </a:p>
          <a:p>
            <a:pPr algn="just"/>
            <a:endParaRPr lang="es-CL" dirty="0" smtClean="0">
              <a:solidFill>
                <a:srgbClr val="002060"/>
              </a:solidFill>
            </a:endParaRPr>
          </a:p>
          <a:p>
            <a:pPr algn="just"/>
            <a:endParaRPr lang="es-CL" dirty="0" smtClean="0">
              <a:solidFill>
                <a:srgbClr val="002060"/>
              </a:solidFill>
            </a:endParaRPr>
          </a:p>
          <a:p>
            <a:pPr algn="just"/>
            <a:endParaRPr lang="es-CL" dirty="0" smtClean="0">
              <a:solidFill>
                <a:srgbClr val="002060"/>
              </a:solidFill>
            </a:endParaRPr>
          </a:p>
          <a:p>
            <a:pPr algn="just"/>
            <a:endParaRPr lang="es-CL" dirty="0" smtClean="0">
              <a:solidFill>
                <a:srgbClr val="002060"/>
              </a:solidFill>
            </a:endParaRPr>
          </a:p>
          <a:p>
            <a:pPr algn="just"/>
            <a:endParaRPr lang="es-CL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271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323850" y="5006975"/>
            <a:ext cx="8747125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Char char="•"/>
              <a:tabLst>
                <a:tab pos="576263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576263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5762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5762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5762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762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762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762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762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AR" altLang="es-ES" sz="2200">
              <a:latin typeface="Arial" panose="020B0604020202020204" pitchFamily="34" charset="0"/>
            </a:endParaRPr>
          </a:p>
        </p:txBody>
      </p:sp>
      <p:sp>
        <p:nvSpPr>
          <p:cNvPr id="3" name="1 Título"/>
          <p:cNvSpPr txBox="1">
            <a:spLocks/>
          </p:cNvSpPr>
          <p:nvPr/>
        </p:nvSpPr>
        <p:spPr>
          <a:xfrm>
            <a:off x="27045" y="0"/>
            <a:ext cx="9116955" cy="631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defPPr>
              <a:defRPr lang="es-ES"/>
            </a:defPPr>
            <a:lvl1pPr>
              <a:spcBef>
                <a:spcPct val="0"/>
              </a:spcBef>
              <a:buNone/>
              <a:defRPr sz="4400" i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/>
              <a:t>Nuevas rutas</a:t>
            </a:r>
            <a:endParaRPr lang="es-ES" dirty="0"/>
          </a:p>
        </p:txBody>
      </p:sp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47013" y="1019174"/>
            <a:ext cx="6901251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s-ES" sz="2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Dentro de Santiago:</a:t>
            </a:r>
          </a:p>
          <a:p>
            <a:r>
              <a:rPr lang="es-ES" sz="2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Quinta Normal</a:t>
            </a:r>
          </a:p>
          <a:p>
            <a:r>
              <a:rPr lang="es-ES" sz="2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Parque </a:t>
            </a:r>
            <a:r>
              <a:rPr lang="es-ES" sz="2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O'Higgins</a:t>
            </a:r>
          </a:p>
          <a:p>
            <a:r>
              <a:rPr lang="es-ES" sz="2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Granja </a:t>
            </a:r>
            <a:r>
              <a:rPr lang="es-ES" sz="2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educativa</a:t>
            </a:r>
          </a:p>
          <a:p>
            <a:pPr marL="0" indent="0">
              <a:buNone/>
            </a:pPr>
            <a:endParaRPr lang="es-ES" sz="26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s-ES" sz="2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Fuera de Santiago</a:t>
            </a:r>
            <a:endParaRPr lang="es-ES" sz="2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ES" sz="2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Laguna acúleo</a:t>
            </a:r>
          </a:p>
          <a:p>
            <a:r>
              <a:rPr lang="es-ES" sz="2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Buin Zoo</a:t>
            </a:r>
          </a:p>
          <a:p>
            <a:r>
              <a:rPr lang="es-ES" sz="2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Picnic San José de Maipo</a:t>
            </a:r>
          </a:p>
          <a:p>
            <a:r>
              <a:rPr lang="es-ES" sz="2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Tour viñas: concha y toro-Sta. alicia-sta Rita</a:t>
            </a:r>
          </a:p>
          <a:p>
            <a:r>
              <a:rPr lang="es-ES" sz="2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Pomaire</a:t>
            </a:r>
            <a:r>
              <a:rPr lang="es-ES" sz="2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 centro turístico artesanal de productos en greda)</a:t>
            </a:r>
          </a:p>
          <a:p>
            <a:r>
              <a:rPr lang="es-ES" sz="2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Santuario Lourdes</a:t>
            </a:r>
          </a:p>
          <a:p>
            <a:r>
              <a:rPr lang="es-ES" sz="2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Santuario de la naturaleza</a:t>
            </a:r>
          </a:p>
          <a:p>
            <a:endParaRPr lang="es-CL" dirty="0">
              <a:solidFill>
                <a:srgbClr val="002060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936" y="764704"/>
            <a:ext cx="4698554" cy="2868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486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323850" y="5006975"/>
            <a:ext cx="8747125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Char char="•"/>
              <a:tabLst>
                <a:tab pos="576263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576263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5762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5762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5762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762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762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762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762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AR" altLang="es-ES" sz="2200">
              <a:latin typeface="Arial" panose="020B0604020202020204" pitchFamily="34" charset="0"/>
            </a:endParaRPr>
          </a:p>
        </p:txBody>
      </p:sp>
      <p:sp>
        <p:nvSpPr>
          <p:cNvPr id="3" name="1 Título"/>
          <p:cNvSpPr txBox="1">
            <a:spLocks/>
          </p:cNvSpPr>
          <p:nvPr/>
        </p:nvSpPr>
        <p:spPr>
          <a:xfrm>
            <a:off x="27045" y="0"/>
            <a:ext cx="9116955" cy="631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defPPr>
              <a:defRPr lang="es-ES"/>
            </a:defPPr>
            <a:lvl1pPr>
              <a:spcBef>
                <a:spcPct val="0"/>
              </a:spcBef>
              <a:buNone/>
              <a:defRPr sz="4400" i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/>
              <a:t>Reflexiones</a:t>
            </a:r>
            <a:endParaRPr lang="es-ES" dirty="0"/>
          </a:p>
        </p:txBody>
      </p:sp>
      <p:sp>
        <p:nvSpPr>
          <p:cNvPr id="4" name="6 CuadroTexto"/>
          <p:cNvSpPr txBox="1"/>
          <p:nvPr/>
        </p:nvSpPr>
        <p:spPr>
          <a:xfrm>
            <a:off x="193034" y="1278350"/>
            <a:ext cx="87849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i="1" dirty="0" smtClean="0">
                <a:solidFill>
                  <a:srgbClr val="002060"/>
                </a:solidFill>
                <a:latin typeface="Lucida Sans" panose="020B0602040502020204" pitchFamily="34" charset="0"/>
                <a:cs typeface="Arial" pitchFamily="34" charset="0"/>
              </a:rPr>
              <a:t>El programa Ventanas Abiertas, nos ha permitido desarrollar nuestras habilidades sociales, experimentando un intenso trabajo y aprendizaje  de cada uno de los casos que nos corresponden, evocando en un solo concepto, vocación de servicio público, y la dignificación humana de nuestros vecinos, respecto a las responsabilidades que desarrollamos a diario en nuestro trabajo para atender a la comuna más grande del país.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2" y="4360543"/>
            <a:ext cx="9144000" cy="249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434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>
          <a:xfrm>
            <a:off x="179512" y="332656"/>
            <a:ext cx="8784976" cy="38884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800" b="1" dirty="0" smtClean="0">
                <a:solidFill>
                  <a:srgbClr val="000090"/>
                </a:solidFill>
              </a:rPr>
              <a:t>XXII </a:t>
            </a:r>
            <a:r>
              <a:rPr lang="es-ES" sz="4800" b="1" dirty="0">
                <a:solidFill>
                  <a:srgbClr val="000090"/>
                </a:solidFill>
              </a:rPr>
              <a:t>CONFERENCIA INTERAMERICANA DE </a:t>
            </a:r>
            <a:r>
              <a:rPr lang="es-ES" sz="4800" b="1" dirty="0" smtClean="0">
                <a:solidFill>
                  <a:srgbClr val="000090"/>
                </a:solidFill>
              </a:rPr>
              <a:t>ALCALDES Y AUTORIDADES</a:t>
            </a:r>
            <a:endParaRPr lang="es-ES" sz="2800" b="1" dirty="0" smtClean="0">
              <a:solidFill>
                <a:schemeClr val="bg1"/>
              </a:solidFill>
            </a:endParaRPr>
          </a:p>
          <a:p>
            <a:endParaRPr lang="es-ES" sz="2800" b="1" dirty="0" smtClean="0">
              <a:solidFill>
                <a:schemeClr val="bg1"/>
              </a:solidFill>
            </a:endParaRPr>
          </a:p>
          <a:p>
            <a:endParaRPr lang="es-ES" sz="2800" b="1" dirty="0" smtClean="0">
              <a:solidFill>
                <a:schemeClr val="bg1"/>
              </a:solidFill>
            </a:endParaRPr>
          </a:p>
          <a:p>
            <a:endParaRPr lang="es-ES" sz="2800" b="1" dirty="0">
              <a:solidFill>
                <a:schemeClr val="bg1"/>
              </a:solidFill>
            </a:endParaRPr>
          </a:p>
          <a:p>
            <a:r>
              <a:rPr lang="es-ES" sz="2800" b="1" dirty="0" smtClean="0">
                <a:solidFill>
                  <a:schemeClr val="bg1"/>
                </a:solidFill>
              </a:rPr>
              <a:t>@</a:t>
            </a:r>
            <a:r>
              <a:rPr lang="es-ES" sz="2800" b="1" dirty="0" err="1" smtClean="0">
                <a:solidFill>
                  <a:schemeClr val="bg1"/>
                </a:solidFill>
              </a:rPr>
              <a:t>mpuentealto</a:t>
            </a:r>
            <a:endParaRPr lang="es-ES" sz="2800" b="1" dirty="0" smtClean="0">
              <a:solidFill>
                <a:schemeClr val="bg1"/>
              </a:solidFill>
            </a:endParaRPr>
          </a:p>
          <a:p>
            <a:r>
              <a:rPr lang="es-ES" sz="2800" b="1" dirty="0">
                <a:solidFill>
                  <a:schemeClr val="bg1"/>
                </a:solidFill>
                <a:hlinkClick r:id="rId3"/>
              </a:rPr>
              <a:t>c</a:t>
            </a:r>
            <a:r>
              <a:rPr lang="es-ES" sz="2800" b="1" dirty="0" smtClean="0">
                <a:solidFill>
                  <a:schemeClr val="bg1"/>
                </a:solidFill>
                <a:hlinkClick r:id="rId3"/>
              </a:rPr>
              <a:t>hristian.gore@mpuentealto.cl</a:t>
            </a:r>
            <a:endParaRPr lang="es-ES" sz="2800" b="1" dirty="0" smtClean="0">
              <a:solidFill>
                <a:schemeClr val="bg1"/>
              </a:solidFill>
            </a:endParaRPr>
          </a:p>
          <a:p>
            <a:pPr algn="l"/>
            <a:endParaRPr lang="es-ES" sz="2100" b="1" dirty="0" smtClean="0">
              <a:solidFill>
                <a:schemeClr val="bg1"/>
              </a:solidFill>
            </a:endParaRPr>
          </a:p>
          <a:p>
            <a:pPr algn="l"/>
            <a:endParaRPr lang="es-ES" sz="2400" b="1" dirty="0" smtClean="0">
              <a:solidFill>
                <a:schemeClr val="bg1"/>
              </a:solidFill>
            </a:endParaRPr>
          </a:p>
          <a:p>
            <a:pPr algn="l"/>
            <a:endParaRPr lang="es-ES" sz="3800" b="1" dirty="0">
              <a:solidFill>
                <a:schemeClr val="bg1"/>
              </a:solidFill>
            </a:endParaRPr>
          </a:p>
          <a:p>
            <a:r>
              <a:rPr lang="es-ES" sz="4200" b="1" dirty="0" smtClean="0">
                <a:solidFill>
                  <a:schemeClr val="bg1"/>
                </a:solidFill>
              </a:rPr>
              <a:t>MUNICIPALIDAD DE PUENTE ALTO</a:t>
            </a:r>
          </a:p>
          <a:p>
            <a:r>
              <a:rPr lang="es-ES" sz="2800" b="1" dirty="0" smtClean="0">
                <a:solidFill>
                  <a:schemeClr val="bg1"/>
                </a:solidFill>
                <a:hlinkClick r:id="rId4"/>
              </a:rPr>
              <a:t>www.mpuentealto.cl</a:t>
            </a:r>
            <a:r>
              <a:rPr lang="es-ES" sz="2800" b="1" dirty="0" smtClean="0">
                <a:solidFill>
                  <a:schemeClr val="bg1"/>
                </a:solidFill>
              </a:rPr>
              <a:t> </a:t>
            </a:r>
            <a:endParaRPr lang="es-ES" sz="16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89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323850" y="5006975"/>
            <a:ext cx="8747125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Char char="•"/>
              <a:tabLst>
                <a:tab pos="576263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576263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5762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5762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5762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762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762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762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762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AR" altLang="es-ES" sz="2200">
              <a:latin typeface="Arial" panose="020B0604020202020204" pitchFamily="34" charset="0"/>
            </a:endParaRPr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-106490" y="476672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6600" dirty="0" smtClean="0">
                <a:solidFill>
                  <a:srgbClr val="B45608"/>
                </a:solidFill>
              </a:rPr>
              <a:t>Programa Ventanas Abiertas</a:t>
            </a:r>
            <a:endParaRPr lang="es-CL" sz="6600" b="1" dirty="0">
              <a:solidFill>
                <a:srgbClr val="B45608"/>
              </a:solidFill>
              <a:latin typeface="Segoe UI Semilight" panose="020B0402040204020203" pitchFamily="34" charset="0"/>
              <a:ea typeface="Verdana" panose="020B0604030504040204" pitchFamily="34" charset="0"/>
              <a:cs typeface="Segoe UI Semilight" panose="020B0402040204020203" pitchFamily="34" charset="0"/>
            </a:endParaRPr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2021509" y="2708920"/>
            <a:ext cx="5204076" cy="9377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L" sz="3500" b="1" dirty="0" smtClean="0">
                <a:solidFill>
                  <a:schemeClr val="accent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Oficina de Discapacidad</a:t>
            </a:r>
          </a:p>
          <a:p>
            <a:endParaRPr lang="es-CL" b="1" dirty="0">
              <a:solidFill>
                <a:schemeClr val="accent1">
                  <a:lumMod val="50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1354" y="3501008"/>
            <a:ext cx="2808312" cy="2068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605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323850" y="5006975"/>
            <a:ext cx="8747125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Char char="•"/>
              <a:tabLst>
                <a:tab pos="576263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576263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5762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5762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5762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762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762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762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762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AR" altLang="es-ES" sz="2200">
              <a:latin typeface="Arial" panose="020B0604020202020204" pitchFamily="34" charset="0"/>
            </a:endParaRPr>
          </a:p>
        </p:txBody>
      </p:sp>
      <p:graphicFrame>
        <p:nvGraphicFramePr>
          <p:cNvPr id="7" name="3 Diagrama"/>
          <p:cNvGraphicFramePr/>
          <p:nvPr>
            <p:extLst>
              <p:ext uri="{D42A27DB-BD31-4B8C-83A1-F6EECF244321}">
                <p14:modId xmlns:p14="http://schemas.microsoft.com/office/powerpoint/2010/main" val="1554893078"/>
              </p:ext>
            </p:extLst>
          </p:nvPr>
        </p:nvGraphicFramePr>
        <p:xfrm>
          <a:off x="4860032" y="1700808"/>
          <a:ext cx="3888432" cy="3007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1 Título"/>
          <p:cNvSpPr txBox="1">
            <a:spLocks/>
          </p:cNvSpPr>
          <p:nvPr/>
        </p:nvSpPr>
        <p:spPr>
          <a:xfrm>
            <a:off x="27045" y="0"/>
            <a:ext cx="9116955" cy="631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defPPr>
              <a:defRPr lang="es-ES"/>
            </a:defPPr>
            <a:lvl1pPr>
              <a:spcBef>
                <a:spcPct val="0"/>
              </a:spcBef>
              <a:buNone/>
              <a:defRPr sz="4400" i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/>
              <a:t>Contexto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836712"/>
            <a:ext cx="4497631" cy="49685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103929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323850" y="5006975"/>
            <a:ext cx="8747125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Char char="•"/>
              <a:tabLst>
                <a:tab pos="576263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576263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5762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5762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5762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762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762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762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762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AR" altLang="es-ES" sz="2200">
              <a:latin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" y="0"/>
            <a:ext cx="91382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139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323850" y="5006975"/>
            <a:ext cx="8747125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Char char="•"/>
              <a:tabLst>
                <a:tab pos="576263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576263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5762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5762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5762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762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762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762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762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AR" altLang="es-ES" sz="2200">
              <a:latin typeface="Arial" panose="020B0604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5"/>
            <a:ext cx="4205879" cy="11487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31640" y="2564904"/>
            <a:ext cx="6696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Video </a:t>
            </a:r>
            <a:r>
              <a:rPr lang="en-US" dirty="0" err="1" smtClean="0"/>
              <a:t>disponible</a:t>
            </a:r>
            <a:r>
              <a:rPr lang="en-US" dirty="0" smtClean="0"/>
              <a:t> </a:t>
            </a:r>
            <a:r>
              <a:rPr lang="en-US" dirty="0" err="1" smtClean="0"/>
              <a:t>aquí</a:t>
            </a:r>
            <a:r>
              <a:rPr lang="en-US" dirty="0" smtClean="0"/>
              <a:t>:</a:t>
            </a:r>
          </a:p>
          <a:p>
            <a:pPr algn="ctr"/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youtu.be/bWGOxI5izGE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533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323850" y="5006975"/>
            <a:ext cx="8747125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Char char="•"/>
              <a:tabLst>
                <a:tab pos="576263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576263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5762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5762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5762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762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762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762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762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AR" altLang="es-ES" sz="2200">
              <a:latin typeface="Arial" panose="020B0604020202020204" pitchFamily="34" charset="0"/>
            </a:endParaRPr>
          </a:p>
        </p:txBody>
      </p:sp>
      <p:sp>
        <p:nvSpPr>
          <p:cNvPr id="3" name="6 CuadroTexto"/>
          <p:cNvSpPr txBox="1"/>
          <p:nvPr/>
        </p:nvSpPr>
        <p:spPr>
          <a:xfrm>
            <a:off x="0" y="3212976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400" i="1" dirty="0" smtClean="0">
                <a:solidFill>
                  <a:schemeClr val="tx2"/>
                </a:solidFill>
              </a:rPr>
              <a:t>     </a:t>
            </a:r>
            <a:r>
              <a:rPr lang="es-CL" sz="2400" i="1" dirty="0" smtClean="0">
                <a:solidFill>
                  <a:schemeClr val="tx2"/>
                </a:solidFill>
              </a:rPr>
              <a:t>“Durante el año 2013 El   Programa Ventanas Abiertas ,surge como inquietud del actual alcalde Germán Codina , que en algún momento fue encargado de la oficina de discapacidad , detectando el disminuido encuentro del paciente postrado y sus alrededores , permitiendo un espacio de recreación para la familia “Puentealtina” .</a:t>
            </a:r>
            <a:endParaRPr lang="es-CL" sz="2400" i="1" dirty="0">
              <a:solidFill>
                <a:schemeClr val="tx2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430" y="741281"/>
            <a:ext cx="1656184" cy="1985363"/>
          </a:xfrm>
          <a:prstGeom prst="rect">
            <a:avLst/>
          </a:prstGeom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27045" y="0"/>
            <a:ext cx="9116955" cy="631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defPPr>
              <a:defRPr lang="es-ES"/>
            </a:defPPr>
            <a:lvl1pPr>
              <a:spcBef>
                <a:spcPct val="0"/>
              </a:spcBef>
              <a:buNone/>
              <a:defRPr sz="4400" i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/>
              <a:t>Sello de Gestión: cariño, eficiencia y amabilidad</a:t>
            </a:r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27044" y="2662032"/>
            <a:ext cx="91169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400" i="1" dirty="0" smtClean="0">
                <a:solidFill>
                  <a:schemeClr val="tx2"/>
                </a:solidFill>
              </a:rPr>
              <a:t>Alcalde Germán Codina </a:t>
            </a:r>
            <a:r>
              <a:rPr lang="es-CL" sz="1400" i="1" dirty="0" err="1" smtClean="0">
                <a:solidFill>
                  <a:schemeClr val="tx2"/>
                </a:solidFill>
              </a:rPr>
              <a:t>Powers</a:t>
            </a:r>
            <a:endParaRPr lang="es-CL" sz="240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344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323850" y="5006975"/>
            <a:ext cx="8747125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Char char="•"/>
              <a:tabLst>
                <a:tab pos="576263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576263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5762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5762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5762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762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762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762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762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AR" altLang="es-ES" sz="2200">
              <a:latin typeface="Arial" panose="020B0604020202020204" pitchFamily="34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091794423"/>
              </p:ext>
            </p:extLst>
          </p:nvPr>
        </p:nvGraphicFramePr>
        <p:xfrm>
          <a:off x="290314" y="1045530"/>
          <a:ext cx="8136904" cy="46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1 Título"/>
          <p:cNvSpPr txBox="1">
            <a:spLocks/>
          </p:cNvSpPr>
          <p:nvPr/>
        </p:nvSpPr>
        <p:spPr>
          <a:xfrm>
            <a:off x="27045" y="0"/>
            <a:ext cx="9116955" cy="631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defPPr>
              <a:defRPr lang="es-ES"/>
            </a:defPPr>
            <a:lvl1pPr>
              <a:spcBef>
                <a:spcPct val="0"/>
              </a:spcBef>
              <a:buNone/>
              <a:defRPr sz="4400" i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/>
              <a:t>Objetivo y características del programa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36642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323850" y="5006975"/>
            <a:ext cx="8747125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Char char="•"/>
              <a:tabLst>
                <a:tab pos="576263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576263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5762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5762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5762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762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762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762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762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AR" altLang="es-ES" sz="2200">
              <a:latin typeface="Arial" panose="020B0604020202020204" pitchFamily="34" charset="0"/>
            </a:endParaRPr>
          </a:p>
        </p:txBody>
      </p:sp>
      <p:sp>
        <p:nvSpPr>
          <p:cNvPr id="3" name="1 Título"/>
          <p:cNvSpPr txBox="1">
            <a:spLocks/>
          </p:cNvSpPr>
          <p:nvPr/>
        </p:nvSpPr>
        <p:spPr>
          <a:xfrm>
            <a:off x="27045" y="0"/>
            <a:ext cx="9116955" cy="631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defPPr>
              <a:defRPr lang="es-ES"/>
            </a:defPPr>
            <a:lvl1pPr>
              <a:spcBef>
                <a:spcPct val="0"/>
              </a:spcBef>
              <a:buNone/>
              <a:defRPr sz="4400" i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/>
              <a:t>Rutas</a:t>
            </a:r>
            <a:endParaRPr lang="es-ES" dirty="0"/>
          </a:p>
        </p:txBody>
      </p:sp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348010" y="1196752"/>
            <a:ext cx="6096198" cy="23762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1.- Comuna de Puente Alto</a:t>
            </a:r>
          </a:p>
          <a:p>
            <a:pPr marL="0" indent="0">
              <a:buNone/>
            </a:pPr>
            <a:r>
              <a:rPr lang="es-C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2.- </a:t>
            </a:r>
            <a:r>
              <a:rPr lang="es-CL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Pirque</a:t>
            </a:r>
            <a:r>
              <a:rPr lang="es-C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(Comuna vecina)</a:t>
            </a:r>
          </a:p>
          <a:p>
            <a:pPr marL="0" indent="0">
              <a:buNone/>
            </a:pPr>
            <a:r>
              <a:rPr lang="es-C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3.- San José de Maipo (Comuna vecina)</a:t>
            </a:r>
          </a:p>
          <a:p>
            <a:pPr marL="0" indent="0">
              <a:buNone/>
            </a:pPr>
            <a:r>
              <a:rPr lang="es-C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4.- Cerro San Cristóbal</a:t>
            </a:r>
          </a:p>
          <a:p>
            <a:pPr marL="0" indent="0">
              <a:buNone/>
            </a:pPr>
            <a:r>
              <a:rPr lang="es-C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5.- Litoral Central</a:t>
            </a:r>
          </a:p>
          <a:p>
            <a:pPr>
              <a:buNone/>
            </a:pPr>
            <a:r>
              <a:rPr lang="es-CL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* Rutas Especiales</a:t>
            </a:r>
            <a:endParaRPr lang="es-CL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8264" y="687863"/>
            <a:ext cx="1708678" cy="333423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0232" y="4137025"/>
            <a:ext cx="2202746" cy="15621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6761" y="3838675"/>
            <a:ext cx="3451443" cy="193232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8010" y="4222563"/>
            <a:ext cx="2282796" cy="139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149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323850" y="5006975"/>
            <a:ext cx="8747125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Char char="•"/>
              <a:tabLst>
                <a:tab pos="576263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576263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5762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5762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5762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762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762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762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762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AR" altLang="es-ES" sz="2200">
              <a:latin typeface="Arial" panose="020B0604020202020204" pitchFamily="34" charset="0"/>
            </a:endParaRPr>
          </a:p>
        </p:txBody>
      </p:sp>
      <p:sp>
        <p:nvSpPr>
          <p:cNvPr id="3" name="1 Título"/>
          <p:cNvSpPr txBox="1">
            <a:spLocks/>
          </p:cNvSpPr>
          <p:nvPr/>
        </p:nvSpPr>
        <p:spPr>
          <a:xfrm>
            <a:off x="27045" y="0"/>
            <a:ext cx="9116955" cy="631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defPPr>
              <a:defRPr lang="es-ES"/>
            </a:defPPr>
            <a:lvl1pPr>
              <a:spcBef>
                <a:spcPct val="0"/>
              </a:spcBef>
              <a:buNone/>
              <a:defRPr sz="4400" i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/>
              <a:t>Personal del Programa</a:t>
            </a:r>
            <a:endParaRPr lang="es-ES" dirty="0"/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506663895"/>
              </p:ext>
            </p:extLst>
          </p:nvPr>
        </p:nvGraphicFramePr>
        <p:xfrm>
          <a:off x="135565" y="631918"/>
          <a:ext cx="9116955" cy="4829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55319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10125</TotalTime>
  <Words>561</Words>
  <Application>Microsoft Office PowerPoint</Application>
  <PresentationFormat>On-screen Show (4:3)</PresentationFormat>
  <Paragraphs>93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Lucida Sans</vt:lpstr>
      <vt:lpstr>Segoe UI Semilight</vt:lpstr>
      <vt:lpstr>Verdana</vt:lpstr>
      <vt:lpstr>Tema de Office</vt:lpstr>
      <vt:lpstr> XXII CONFERENCIA INTERAMERICANA DE ALCALDES 2016 MUNICIPALIDAD DE PUENTE ALTO, SANTIAGO DE CHILE CHRISTIAN GORE ESCALANTE , ALCALDE (S)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Jose luis</dc:creator>
  <cp:lastModifiedBy>Jeisson Rodriguez</cp:lastModifiedBy>
  <cp:revision>309</cp:revision>
  <cp:lastPrinted>2016-06-09T19:30:32Z</cp:lastPrinted>
  <dcterms:created xsi:type="dcterms:W3CDTF">2012-05-08T14:32:47Z</dcterms:created>
  <dcterms:modified xsi:type="dcterms:W3CDTF">2016-06-21T18:00:15Z</dcterms:modified>
</cp:coreProperties>
</file>