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3" r:id="rId3"/>
    <p:sldId id="274" r:id="rId4"/>
    <p:sldId id="272" r:id="rId5"/>
    <p:sldId id="260" r:id="rId6"/>
    <p:sldId id="256" r:id="rId7"/>
    <p:sldId id="261" r:id="rId8"/>
    <p:sldId id="262" r:id="rId9"/>
    <p:sldId id="264" r:id="rId10"/>
    <p:sldId id="279" r:id="rId11"/>
    <p:sldId id="281" r:id="rId12"/>
    <p:sldId id="282" r:id="rId13"/>
    <p:sldId id="283" r:id="rId14"/>
    <p:sldId id="278" r:id="rId15"/>
    <p:sldId id="263" r:id="rId16"/>
    <p:sldId id="257" r:id="rId17"/>
    <p:sldId id="277" r:id="rId18"/>
    <p:sldId id="266" r:id="rId19"/>
    <p:sldId id="276" r:id="rId20"/>
    <p:sldId id="284" r:id="rId21"/>
    <p:sldId id="280" r:id="rId22"/>
    <p:sldId id="275" r:id="rId2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 snapToGrid="0" snapToObjects="1">
      <p:cViewPr varScale="1">
        <p:scale>
          <a:sx n="109" d="100"/>
          <a:sy n="109" d="100"/>
        </p:scale>
        <p:origin x="36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20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085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26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919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184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007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321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144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583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056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627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54F8-4896-774E-BD68-C9B0969E7809}" type="datetimeFigureOut">
              <a:rPr lang="es-ES_tradnl" smtClean="0"/>
              <a:t>22/06/2018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6CD5-434E-924B-9E4A-A5E4AC5AD50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210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OZEt8QpkpAg" TargetMode="Externa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jpeg"/><Relationship Id="rId7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43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169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68000" cy="6090783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0" y="0"/>
            <a:ext cx="12192000" cy="6857999"/>
            <a:chOff x="287443" y="42239"/>
            <a:chExt cx="12192000" cy="798733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287443" y="2396401"/>
              <a:ext cx="12192000" cy="56331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8853" y="42239"/>
              <a:ext cx="3905250" cy="676935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1388" y="6460134"/>
              <a:ext cx="5051898" cy="1569441"/>
            </a:xfrm>
            <a:prstGeom prst="rect">
              <a:avLst/>
            </a:prstGeom>
          </p:spPr>
        </p:pic>
      </p:grpSp>
      <p:sp>
        <p:nvSpPr>
          <p:cNvPr id="9" name="1 Rectángulo"/>
          <p:cNvSpPr/>
          <p:nvPr/>
        </p:nvSpPr>
        <p:spPr>
          <a:xfrm>
            <a:off x="0" y="-27384"/>
            <a:ext cx="4427984" cy="830997"/>
          </a:xfrm>
          <a:prstGeom prst="rect">
            <a:avLst/>
          </a:prstGeom>
          <a:solidFill>
            <a:srgbClr val="00B050">
              <a:alpha val="34000"/>
            </a:srgbClr>
          </a:solidFill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BO" sz="2400" b="1" spc="50" dirty="0">
                <a:ln w="11430">
                  <a:noFill/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San José Ciudad Intermedia</a:t>
            </a:r>
          </a:p>
          <a:p>
            <a:pPr algn="ctr"/>
            <a:r>
              <a:rPr lang="es-BO" sz="2400" b="1" spc="50" dirty="0">
                <a:ln w="11430">
                  <a:noFill/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Desarrollo con Identidad</a:t>
            </a:r>
          </a:p>
        </p:txBody>
      </p:sp>
    </p:spTree>
    <p:extLst>
      <p:ext uri="{BB962C8B-B14F-4D97-AF65-F5344CB8AC3E}">
        <p14:creationId xmlns:p14="http://schemas.microsoft.com/office/powerpoint/2010/main" val="25905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650" y="465138"/>
            <a:ext cx="4191000" cy="32702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13" y="462362"/>
            <a:ext cx="2712567" cy="3271438"/>
          </a:xfrm>
          <a:prstGeom prst="rect">
            <a:avLst/>
          </a:prstGeom>
        </p:spPr>
      </p:pic>
      <p:sp>
        <p:nvSpPr>
          <p:cNvPr id="8" name="AutoShape 4" descr="blob:https://web.whatsapp.com/f6664e3c-eec6-4c61-a75a-2fecb9a34c5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876" y="462362"/>
            <a:ext cx="4039926" cy="3252388"/>
          </a:xfrm>
          <a:prstGeom prst="rect">
            <a:avLst/>
          </a:prstGeom>
        </p:spPr>
      </p:pic>
      <p:sp>
        <p:nvSpPr>
          <p:cNvPr id="10" name="AutoShape 6" descr="blob:https://web.whatsapp.com/5946ae5a-2a57-4ae2-bb32-20233204135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-39514" y="-32939"/>
            <a:ext cx="5545109" cy="52322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7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POA DE LA ESCUELA DE MÚSICA</a:t>
            </a:r>
            <a:endParaRPr lang="es-ES" sz="27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15112"/>
              </p:ext>
            </p:extLst>
          </p:nvPr>
        </p:nvGraphicFramePr>
        <p:xfrm>
          <a:off x="-39514" y="3714750"/>
          <a:ext cx="10727140" cy="2007139"/>
        </p:xfrm>
        <a:graphic>
          <a:graphicData uri="http://schemas.openxmlformats.org/drawingml/2006/table">
            <a:tbl>
              <a:tblPr firstRow="1" firstCol="1" bandRow="1"/>
              <a:tblGrid>
                <a:gridCol w="5012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5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2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                                                                                          </a:t>
                      </a:r>
                      <a:endParaRPr lang="es-E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UNIDAD</a:t>
                      </a:r>
                      <a:endParaRPr lang="es-E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E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MONTO PRESUPUESTADO</a:t>
                      </a:r>
                      <a:endParaRPr lang="es-E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 DE MAESTROS DE </a:t>
                      </a:r>
                      <a:r>
                        <a:rPr lang="es-ES" sz="16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MUSICA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CONSULTORES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300.000,00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4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MANTENIMIENTO Y </a:t>
                      </a:r>
                      <a:r>
                        <a:rPr lang="es-ES" sz="16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EQUPAMIENTO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6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130.000,00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TRANSPORTE , ALIMENTACION Y HOSPEDAJE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100.000,00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APORTE SICOR PARA DESARROLLO HUMANO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CAPACITACION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GLOBAL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6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200.000,00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7">
                <a:tc>
                  <a:txBody>
                    <a:bodyPr/>
                    <a:lstStyle/>
                    <a:p>
                      <a:endParaRPr lang="es-E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(Bs).-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0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730.000,00 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450" y="-32939"/>
            <a:ext cx="3242563" cy="60228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>
            <a:off x="4063" y="5459104"/>
            <a:ext cx="12192000" cy="140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160" y="2777971"/>
            <a:ext cx="4580343" cy="3435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15" y="701362"/>
            <a:ext cx="5768784" cy="3036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75" y="3570683"/>
            <a:ext cx="3542130" cy="2474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AutoShape 4" descr="blob:https://web.whatsapp.com/f6664e3c-eec6-4c61-a75a-2fecb9a34c5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blob:https://web.whatsapp.com/5946ae5a-2a57-4ae2-bb32-20233204135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450" y="-32939"/>
            <a:ext cx="3242563" cy="60228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>
            <a:off x="4063" y="5581649"/>
            <a:ext cx="12192000" cy="128213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6200" y="55031"/>
            <a:ext cx="56925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ASÍ ES NUESTRA ESCUELA</a:t>
            </a:r>
            <a:endParaRPr lang="es-ES" sz="36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AutoShape 2" descr="blob:https://web.whatsapp.com/1b0c7ff6-5a93-460e-a555-5d4d6d4aa6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blob:https://web.whatsapp.com/99a69187-3198-44f6-b426-7bd17a9a047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45" y="-189703"/>
            <a:ext cx="4190129" cy="31425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289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2" y="208464"/>
            <a:ext cx="7896727" cy="5922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93" y="3238730"/>
            <a:ext cx="3754060" cy="2815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93" y="136274"/>
            <a:ext cx="3754060" cy="2815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AutoShape 4" descr="blob:https://web.whatsapp.com/f6664e3c-eec6-4c61-a75a-2fecb9a34c5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blob:https://web.whatsapp.com/5946ae5a-2a57-4ae2-bb32-20233204135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>
            <a:off x="4063" y="5581649"/>
            <a:ext cx="12192000" cy="1282135"/>
          </a:xfrm>
          <a:prstGeom prst="rect">
            <a:avLst/>
          </a:prstGeom>
        </p:spPr>
      </p:pic>
      <p:sp>
        <p:nvSpPr>
          <p:cNvPr id="2" name="AutoShape 2" descr="blob:https://web.whatsapp.com/9d074131-017f-4d8e-b16f-3bbeed40fb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blob:https://web.whatsapp.com/8a5f3375-db3c-4b36-9a7c-4b6c2f06c07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3653465" y="5258483"/>
            <a:ext cx="5755102" cy="646331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SALA DE INSTRUMENTOS </a:t>
            </a:r>
            <a:endParaRPr lang="es-ES" sz="3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192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blob:https://web.whatsapp.com/f6664e3c-eec6-4c61-a75a-2fecb9a34c5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blob:https://web.whatsapp.com/5946ae5a-2a57-4ae2-bb32-20233204135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>
          <a:xfrm>
            <a:off x="4063" y="5581649"/>
            <a:ext cx="12192000" cy="1282135"/>
          </a:xfrm>
          <a:prstGeom prst="rect">
            <a:avLst/>
          </a:prstGeom>
        </p:spPr>
      </p:pic>
      <p:sp>
        <p:nvSpPr>
          <p:cNvPr id="2" name="AutoShape 2" descr="blob:https://web.whatsapp.com/9d074131-017f-4d8e-b16f-3bbeed40fb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blob:https://web.whatsapp.com/8a5f3375-db3c-4b36-9a7c-4b6c2f06c07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2" descr="blob:https://web.whatsapp.com/076efd4a-bfbe-42ec-950c-0e2a3ef36b3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90" y="160338"/>
            <a:ext cx="4900501" cy="352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460" y="3881552"/>
            <a:ext cx="2579618" cy="1934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AutoShape 4" descr="blob:https://web.whatsapp.com/80ded6fe-4164-429c-a6a4-6142444b46f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063" y="3881552"/>
            <a:ext cx="1474201" cy="1934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126" y="236537"/>
            <a:ext cx="7025216" cy="5268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Rectángulo 15"/>
          <p:cNvSpPr/>
          <p:nvPr/>
        </p:nvSpPr>
        <p:spPr>
          <a:xfrm>
            <a:off x="2324936" y="-144463"/>
            <a:ext cx="7681911" cy="1015663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AUDITORIO PARA </a:t>
            </a:r>
            <a:r>
              <a:rPr lang="es-ES" sz="6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120</a:t>
            </a:r>
            <a:r>
              <a:rPr lang="es-ES" sz="3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PERSONAS</a:t>
            </a:r>
            <a:endParaRPr lang="es-ES" sz="3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92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4063" y="-32938"/>
            <a:ext cx="12192000" cy="6896718"/>
            <a:chOff x="2936254" y="5681543"/>
            <a:chExt cx="1219200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"/>
            <a:stretch/>
          </p:blipFill>
          <p:spPr>
            <a:xfrm>
              <a:off x="2936254" y="10049558"/>
              <a:ext cx="12192000" cy="128518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75990" y="5681543"/>
              <a:ext cx="4652263" cy="4733868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728" y="5078524"/>
            <a:ext cx="6601715" cy="177947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6200" y="55031"/>
            <a:ext cx="56925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ASÍ ES NUESTRA ESCUELA</a:t>
            </a:r>
            <a:endParaRPr lang="es-ES" sz="36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146" y="2831123"/>
            <a:ext cx="6180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Video </a:t>
            </a:r>
            <a:r>
              <a:rPr lang="en-US" sz="3600" dirty="0" err="1" smtClean="0"/>
              <a:t>disponible</a:t>
            </a:r>
            <a:r>
              <a:rPr lang="en-US" sz="3600" dirty="0" smtClean="0"/>
              <a:t> en </a:t>
            </a:r>
            <a:r>
              <a:rPr lang="en-US" sz="3600" dirty="0" err="1" smtClean="0"/>
              <a:t>este</a:t>
            </a:r>
            <a:r>
              <a:rPr lang="en-US" sz="3600" dirty="0" smtClean="0"/>
              <a:t> enlace:</a:t>
            </a:r>
          </a:p>
          <a:p>
            <a:pPr algn="ctr"/>
            <a:r>
              <a:rPr lang="en-US" sz="3600" dirty="0">
                <a:hlinkClick r:id="rId5"/>
              </a:rPr>
              <a:t>https://</a:t>
            </a:r>
            <a:r>
              <a:rPr lang="en-US" sz="3600" dirty="0" smtClean="0">
                <a:hlinkClick r:id="rId5"/>
              </a:rPr>
              <a:t>youtu.be/OZEt8QpkpAg</a:t>
            </a:r>
            <a:endParaRPr lang="en-US" sz="3600" dirty="0" smtClean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24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02" y="3110697"/>
            <a:ext cx="4405936" cy="2845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3263">
            <a:off x="4594927" y="40538"/>
            <a:ext cx="4731249" cy="3142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899" y="2908053"/>
            <a:ext cx="4111772" cy="2730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Agrupar 6"/>
          <p:cNvGrpSpPr/>
          <p:nvPr/>
        </p:nvGrpSpPr>
        <p:grpSpPr>
          <a:xfrm>
            <a:off x="4063" y="-32938"/>
            <a:ext cx="12192000" cy="6896718"/>
            <a:chOff x="2936254" y="5681543"/>
            <a:chExt cx="1219200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"/>
            <a:stretch/>
          </p:blipFill>
          <p:spPr>
            <a:xfrm>
              <a:off x="2936254" y="10049558"/>
              <a:ext cx="12192000" cy="128518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4640" y="5681543"/>
              <a:ext cx="4023613" cy="4733868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616" y="5234545"/>
            <a:ext cx="5690894" cy="161223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14700"/>
            <a:ext cx="4400550" cy="2922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Elipse 12"/>
          <p:cNvSpPr/>
          <p:nvPr/>
        </p:nvSpPr>
        <p:spPr>
          <a:xfrm>
            <a:off x="3316060" y="1903703"/>
            <a:ext cx="2940556" cy="2122725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3135267" y="2255006"/>
            <a:ext cx="3261334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SÓLO PRACTICANDO SE APRENDE</a:t>
            </a:r>
            <a:endParaRPr lang="es-ES" sz="2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3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14991"/>
            <a:ext cx="12197432" cy="1223979"/>
          </a:xfrm>
        </p:spPr>
      </p:pic>
      <p:sp>
        <p:nvSpPr>
          <p:cNvPr id="5" name="Rectángulo 4"/>
          <p:cNvSpPr/>
          <p:nvPr/>
        </p:nvSpPr>
        <p:spPr>
          <a:xfrm>
            <a:off x="1135016" y="4574700"/>
            <a:ext cx="77422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VIAJES INTERNACIONALES  </a:t>
            </a:r>
            <a:endParaRPr lang="es-ES" sz="2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0585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25" y="-19486"/>
            <a:ext cx="8748884" cy="57482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064" y="-17253"/>
            <a:ext cx="4130233" cy="3041005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4063" y="-32938"/>
            <a:ext cx="12192000" cy="6896718"/>
            <a:chOff x="2936254" y="5681543"/>
            <a:chExt cx="1219200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"/>
            <a:stretch/>
          </p:blipFill>
          <p:spPr>
            <a:xfrm>
              <a:off x="2936254" y="10049558"/>
              <a:ext cx="12192000" cy="128518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61915" y="5681543"/>
              <a:ext cx="2966337" cy="4733868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988" y="5581649"/>
            <a:ext cx="4693521" cy="12651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65" y="3028950"/>
            <a:ext cx="4132352" cy="27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661" y="3353285"/>
            <a:ext cx="3987115" cy="2397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19463"/>
            <a:ext cx="6303872" cy="405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Agrupar 6"/>
          <p:cNvGrpSpPr/>
          <p:nvPr/>
        </p:nvGrpSpPr>
        <p:grpSpPr>
          <a:xfrm>
            <a:off x="-14988" y="-32938"/>
            <a:ext cx="12211050" cy="6896718"/>
            <a:chOff x="2917203" y="5681543"/>
            <a:chExt cx="1221105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"/>
            <a:stretch/>
          </p:blipFill>
          <p:spPr>
            <a:xfrm>
              <a:off x="2917203" y="10049558"/>
              <a:ext cx="12206987" cy="128518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4640" y="5681543"/>
              <a:ext cx="4023613" cy="4733868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988" y="5581649"/>
            <a:ext cx="4693521" cy="1265127"/>
          </a:xfrm>
          <a:prstGeom prst="rect">
            <a:avLst/>
          </a:prstGeom>
        </p:spPr>
      </p:pic>
      <p:sp>
        <p:nvSpPr>
          <p:cNvPr id="3" name="AutoShape 2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blob:https://web.whatsapp.com/2863b049-18ef-481a-9c97-cb54f79c791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6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61"/>
            <a:ext cx="9601199" cy="6400799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-14988" y="-32938"/>
            <a:ext cx="12211050" cy="6896718"/>
            <a:chOff x="2917203" y="5681543"/>
            <a:chExt cx="1221105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"/>
            <a:stretch/>
          </p:blipFill>
          <p:spPr>
            <a:xfrm>
              <a:off x="2917203" y="10268171"/>
              <a:ext cx="12206987" cy="106656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9942" y="5681543"/>
              <a:ext cx="4798311" cy="4733868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988" y="5581649"/>
            <a:ext cx="4693521" cy="1265127"/>
          </a:xfrm>
          <a:prstGeom prst="rect">
            <a:avLst/>
          </a:prstGeom>
        </p:spPr>
      </p:pic>
      <p:sp>
        <p:nvSpPr>
          <p:cNvPr id="3" name="AutoShape 2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blob:https://web.whatsapp.com/2863b049-18ef-481a-9c97-cb54f79c791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6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de plan misiones chiquitani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050" y="0"/>
            <a:ext cx="10354859" cy="58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/>
          <p:cNvGrpSpPr/>
          <p:nvPr/>
        </p:nvGrpSpPr>
        <p:grpSpPr>
          <a:xfrm>
            <a:off x="-19050" y="0"/>
            <a:ext cx="12205710" cy="6857999"/>
            <a:chOff x="268393" y="42239"/>
            <a:chExt cx="12205710" cy="798733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268393" y="2396401"/>
              <a:ext cx="12192000" cy="56331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8853" y="42239"/>
              <a:ext cx="3905250" cy="676935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1388" y="6460134"/>
              <a:ext cx="5051898" cy="156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5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14991"/>
            <a:ext cx="12197432" cy="1223979"/>
          </a:xfrm>
        </p:spPr>
      </p:pic>
      <p:sp>
        <p:nvSpPr>
          <p:cNvPr id="5" name="Rectángulo 4"/>
          <p:cNvSpPr/>
          <p:nvPr/>
        </p:nvSpPr>
        <p:spPr>
          <a:xfrm>
            <a:off x="1327521" y="4719078"/>
            <a:ext cx="77422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NUESTRO PRÓXIMO DESAFIO </a:t>
            </a:r>
            <a:endParaRPr lang="es-ES" sz="2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84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-14988" y="-32938"/>
            <a:ext cx="12211050" cy="6896718"/>
            <a:chOff x="2917203" y="5681543"/>
            <a:chExt cx="1221105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"/>
            <a:stretch/>
          </p:blipFill>
          <p:spPr>
            <a:xfrm>
              <a:off x="2917203" y="10268171"/>
              <a:ext cx="12206987" cy="106656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9942" y="5681543"/>
              <a:ext cx="4798311" cy="4733868"/>
            </a:xfrm>
            <a:prstGeom prst="rect">
              <a:avLst/>
            </a:prstGeom>
          </p:spPr>
        </p:pic>
      </p:grpSp>
      <p:sp>
        <p:nvSpPr>
          <p:cNvPr id="3" name="AutoShape 2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blob:https://web.whatsapp.com/2863b049-18ef-481a-9c97-cb54f79c791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8126"/>
            <a:ext cx="12191999" cy="578340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840" y="5175272"/>
            <a:ext cx="5755738" cy="1551445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155575" y="41097"/>
            <a:ext cx="5042067" cy="2317092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Convertir nuestra Escuela de Música en un Instituto de Formación Cultural con reconocimiento del Ministerio de Educación y Cultura de Bolivia</a:t>
            </a:r>
            <a:r>
              <a:rPr lang="es-E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807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16716241_1217926518304315_7979834446513645259_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7151"/>
            <a:ext cx="10325100" cy="62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/>
          <p:cNvGrpSpPr/>
          <p:nvPr/>
        </p:nvGrpSpPr>
        <p:grpSpPr>
          <a:xfrm>
            <a:off x="-14988" y="-32938"/>
            <a:ext cx="12211050" cy="6896718"/>
            <a:chOff x="2917203" y="5681543"/>
            <a:chExt cx="1221105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"/>
            <a:stretch/>
          </p:blipFill>
          <p:spPr>
            <a:xfrm>
              <a:off x="2917203" y="10049558"/>
              <a:ext cx="12206987" cy="128518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4640" y="5681543"/>
              <a:ext cx="4023613" cy="4733868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257" y="5755849"/>
            <a:ext cx="4047252" cy="1090927"/>
          </a:xfrm>
          <a:prstGeom prst="rect">
            <a:avLst/>
          </a:prstGeom>
        </p:spPr>
      </p:pic>
      <p:sp>
        <p:nvSpPr>
          <p:cNvPr id="3" name="AutoShape 2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4" descr="blob:https://web.whatsapp.com/a7c1635c-8460-49a8-94ba-80d214a40fe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6" descr="blob:https://web.whatsapp.com/2863b049-18ef-481a-9c97-cb54f79c791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7596360" y="4796878"/>
            <a:ext cx="4190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CHAPIÉ.!!</a:t>
            </a:r>
            <a:endParaRPr lang="es-E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258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5958" y="1161307"/>
            <a:ext cx="3165122" cy="386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34666" y="1049010"/>
            <a:ext cx="5790629" cy="4278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San José de Chiquitos es un Municipio de Bolivia, ubicado en el Departamento de Santa Cruz, fundado en el año </a:t>
            </a: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  <a:hlinkClick r:id="rId3" tooltip="1697"/>
              </a:rPr>
              <a:t>1697</a:t>
            </a: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por los misioneros Jesuitas.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s-BO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Población oficial: 28.922 (Censo 2012)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s-BO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Extensión territorial: 22.000 km2 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s-BO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Ubicación: a 265 km al Este de Santa Cruz de la Sierra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s-BO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Producción: agrícola, ganadero, forestal y minero.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s-BO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Precipitación pluvial: 1.024,2 mm, su humedad relativa media es de 68%.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BO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Es parte de la </a:t>
            </a:r>
            <a:r>
              <a:rPr lang="es-BO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macroregión</a:t>
            </a:r>
            <a:r>
              <a:rPr lang="es-BO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Chiquitana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BO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6 Rectángulo"/>
          <p:cNvSpPr/>
          <p:nvPr/>
        </p:nvSpPr>
        <p:spPr>
          <a:xfrm>
            <a:off x="2116195" y="98282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BREVE DESCRIPCIÓN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0" y="0"/>
            <a:ext cx="12192000" cy="6857999"/>
            <a:chOff x="287443" y="42239"/>
            <a:chExt cx="12192000" cy="798733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287443" y="2396401"/>
              <a:ext cx="12192000" cy="56331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8853" y="42239"/>
              <a:ext cx="3905250" cy="676935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1388" y="6460134"/>
              <a:ext cx="5051898" cy="156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064" y="83249"/>
            <a:ext cx="5678488" cy="5266414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0656"/>
            <a:ext cx="2746341" cy="290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861575" y="1090257"/>
            <a:ext cx="2304255" cy="13876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BO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548698" y="3849051"/>
            <a:ext cx="2617132" cy="12075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BO"/>
          </a:p>
        </p:txBody>
      </p:sp>
      <p:grpSp>
        <p:nvGrpSpPr>
          <p:cNvPr id="7" name="Agrupar 6"/>
          <p:cNvGrpSpPr/>
          <p:nvPr/>
        </p:nvGrpSpPr>
        <p:grpSpPr>
          <a:xfrm>
            <a:off x="5258" y="7049"/>
            <a:ext cx="12192000" cy="6857999"/>
            <a:chOff x="287443" y="42239"/>
            <a:chExt cx="12192000" cy="798733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287443" y="2396401"/>
              <a:ext cx="12192000" cy="5633174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8853" y="42239"/>
              <a:ext cx="3905250" cy="676935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1388" y="6460134"/>
              <a:ext cx="5051898" cy="156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0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0" y="0"/>
            <a:ext cx="10658476" cy="60960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1" y="0"/>
            <a:ext cx="12192000" cy="6872289"/>
            <a:chOff x="2472853" y="3714536"/>
            <a:chExt cx="12192000" cy="563317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2853" y="8389225"/>
              <a:ext cx="12192000" cy="958486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9603" y="3714536"/>
              <a:ext cx="3905250" cy="4733868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65" y="5342021"/>
            <a:ext cx="5690894" cy="161223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56258" y="48128"/>
            <a:ext cx="6785090" cy="1166523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PROGRAMA DE FORMACIÓN</a:t>
            </a:r>
          </a:p>
          <a:p>
            <a:pPr algn="ctr"/>
            <a:r>
              <a:rPr lang="es-E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INTEGRAL DE NIÑOS Y JÓVENES JOSESANOS EN INSTRUMENTOS DE CUERDA</a:t>
            </a:r>
          </a:p>
          <a:p>
            <a:pPr algn="ctr"/>
            <a:r>
              <a:rPr lang="es-E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VIOLIN – VIOLA – CELLO - CONTRABAJO   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20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956" y="3520262"/>
            <a:ext cx="3398069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3" y="1639900"/>
            <a:ext cx="6126906" cy="3950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7074">
            <a:off x="4841926" y="-45235"/>
            <a:ext cx="4180907" cy="2856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Agrupar 6"/>
          <p:cNvGrpSpPr/>
          <p:nvPr/>
        </p:nvGrpSpPr>
        <p:grpSpPr>
          <a:xfrm>
            <a:off x="-4185" y="-32937"/>
            <a:ext cx="12192000" cy="6890938"/>
            <a:chOff x="6932691" y="9224591"/>
            <a:chExt cx="12192000" cy="564845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"/>
            <a:stretch/>
          </p:blipFill>
          <p:spPr>
            <a:xfrm>
              <a:off x="6932691" y="13748757"/>
              <a:ext cx="12192000" cy="112429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97850" y="9224591"/>
              <a:ext cx="4023613" cy="4733868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616" y="5234545"/>
            <a:ext cx="5690894" cy="1612232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352425" y="87643"/>
            <a:ext cx="4027289" cy="2767002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720116" y="429978"/>
            <a:ext cx="3261334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</a:t>
            </a:r>
          </a:p>
          <a:p>
            <a:pPr algn="ctr"/>
            <a:r>
              <a:rPr lang="es-ES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NIÑOS Y ADOLESCENTES DE SAN JOSÉ DE CHIQUITOS CRECEN Y SE DESARROLLAN EN IGUALDAD DE OPORTUNIDADES A TRAVES DE LA MÚSICA</a:t>
            </a:r>
            <a:endParaRPr lang="es-ES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343114" y="3433616"/>
            <a:ext cx="36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4599799" y="1550620"/>
            <a:ext cx="180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 rot="5400000">
            <a:off x="6147484" y="2978758"/>
            <a:ext cx="216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6285963" y="5498276"/>
            <a:ext cx="108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9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" y="2619"/>
            <a:ext cx="10829925" cy="60960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23113" y="-32938"/>
            <a:ext cx="12192000" cy="6896719"/>
            <a:chOff x="2936254" y="5681543"/>
            <a:chExt cx="12192000" cy="565319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2936254" y="7121726"/>
              <a:ext cx="12192000" cy="421301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4640" y="5681543"/>
              <a:ext cx="4023613" cy="4733868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616" y="5234545"/>
            <a:ext cx="5690894" cy="161223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191498" y="258528"/>
            <a:ext cx="3261334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OBJETIVO</a:t>
            </a:r>
          </a:p>
          <a:p>
            <a:pPr algn="ctr"/>
            <a:r>
              <a:rPr lang="es-ES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NIÑOS Y ADOLESCENTES DE SAN JOSÉ DESARROLLAN HABILIDADES PARA LA VIDA EN AMBIENTES DE BUENA CALIDAD </a:t>
            </a:r>
            <a:endParaRPr lang="es-ES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7808520" y="-32938"/>
            <a:ext cx="4027289" cy="2767002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0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" y="-32938"/>
            <a:ext cx="10325528" cy="68580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105928" y="-33248"/>
            <a:ext cx="12192000" cy="6877669"/>
            <a:chOff x="2936254" y="5697158"/>
            <a:chExt cx="12192000" cy="563758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2936254" y="7121726"/>
              <a:ext cx="12192000" cy="421301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4640" y="5697158"/>
              <a:ext cx="4023613" cy="4733868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616" y="5234545"/>
            <a:ext cx="5690894" cy="161223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5928" y="67413"/>
            <a:ext cx="5685738" cy="1692771"/>
          </a:xfrm>
          <a:prstGeom prst="rect">
            <a:avLst/>
          </a:prstGeom>
          <a:solidFill>
            <a:schemeClr val="accent2">
              <a:lumMod val="75000"/>
              <a:alpha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RESULTADOS</a:t>
            </a:r>
            <a:endParaRPr lang="es-ES" sz="24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NIÑO Y ADOLESCENTES DESARROLLAN HABILIDADES PARA LA VIDA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NIÑOS Y ADOLESCENTES DE LA ORQUESTA LOGRAN UN RENDIMIENTO SATISFACTORIO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NIÑOS Y ADOLESCENTES CRECEN Y SE DESARROLLAN EN UN AMBIENTE DE BUEN TRATO</a:t>
            </a:r>
            <a:r>
              <a:rPr lang="es-ES" sz="1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1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49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" y="-13889"/>
            <a:ext cx="5370068" cy="35190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00" y="-15478"/>
            <a:ext cx="5287831" cy="3519928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4063" y="-32938"/>
            <a:ext cx="12192000" cy="6896718"/>
            <a:chOff x="2936254" y="5681543"/>
            <a:chExt cx="12192000" cy="565319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"/>
            <a:stretch/>
          </p:blipFill>
          <p:spPr>
            <a:xfrm>
              <a:off x="2936254" y="10049558"/>
              <a:ext cx="12192000" cy="1285182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4640" y="5681543"/>
              <a:ext cx="4023613" cy="4733868"/>
            </a:xfrm>
            <a:prstGeom prst="rect">
              <a:avLst/>
            </a:prstGeom>
          </p:spPr>
        </p:pic>
      </p:grpSp>
      <p:sp>
        <p:nvSpPr>
          <p:cNvPr id="18" name="Rectángulo 17"/>
          <p:cNvSpPr/>
          <p:nvPr/>
        </p:nvSpPr>
        <p:spPr>
          <a:xfrm>
            <a:off x="1394192" y="3333000"/>
            <a:ext cx="6452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METODOLOGÍA</a:t>
            </a:r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CENA" panose="02000000000000000000" pitchFamily="2" charset="0"/>
              </a:rPr>
              <a:t> </a:t>
            </a:r>
            <a:r>
              <a:rPr lang="es-E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 TRABAJO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82937" y="4145993"/>
            <a:ext cx="48914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FORTALECIMIENTO MUSICAL</a:t>
            </a:r>
            <a:endParaRPr lang="es-ES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CLASES REGULARES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CONCIERTOS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ENCUENTROS DE </a:t>
            </a:r>
            <a:r>
              <a:rPr lang="es-ES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CAPACITACIÓN</a:t>
            </a:r>
            <a:endParaRPr lang="es-ES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INCENTIVOS </a:t>
            </a:r>
            <a:r>
              <a:rPr lang="es-ES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 VIAJES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5203506" y="4153518"/>
            <a:ext cx="279831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ALIANZAS</a:t>
            </a:r>
            <a:endParaRPr lang="es-ES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CEPAC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CEPAD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APAC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SICOR</a:t>
            </a:r>
            <a:endParaRPr lang="es-ES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988" y="5581649"/>
            <a:ext cx="4693521" cy="126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6000</TotalTime>
  <Words>237</Words>
  <Application>Microsoft Office PowerPoint</Application>
  <PresentationFormat>Widescreen</PresentationFormat>
  <Paragraphs>72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Aharoni</vt:lpstr>
      <vt:lpstr>AR CENA</vt:lpstr>
      <vt:lpstr>Arial</vt:lpstr>
      <vt:lpstr>Calibri</vt:lpstr>
      <vt:lpstr>Calibri Light</vt:lpstr>
      <vt:lpstr>Times New Roman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Jeisson Rodriguez</cp:lastModifiedBy>
  <cp:revision>61</cp:revision>
  <dcterms:created xsi:type="dcterms:W3CDTF">2018-04-03T01:32:37Z</dcterms:created>
  <dcterms:modified xsi:type="dcterms:W3CDTF">2018-06-22T14:47:41Z</dcterms:modified>
</cp:coreProperties>
</file>