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5"/>
  </p:notesMasterIdLst>
  <p:handoutMasterIdLst>
    <p:handoutMasterId r:id="rId16"/>
  </p:handoutMasterIdLst>
  <p:sldIdLst>
    <p:sldId id="256" r:id="rId2"/>
    <p:sldId id="895" r:id="rId3"/>
    <p:sldId id="897" r:id="rId4"/>
    <p:sldId id="843" r:id="rId5"/>
    <p:sldId id="846" r:id="rId6"/>
    <p:sldId id="848" r:id="rId7"/>
    <p:sldId id="894" r:id="rId8"/>
    <p:sldId id="901" r:id="rId9"/>
    <p:sldId id="899" r:id="rId10"/>
    <p:sldId id="896" r:id="rId11"/>
    <p:sldId id="900" r:id="rId12"/>
    <p:sldId id="902" r:id="rId13"/>
    <p:sldId id="903" r:id="rId14"/>
  </p:sldIdLst>
  <p:sldSz cx="9144000" cy="6858000" type="screen4x3"/>
  <p:notesSz cx="6858000" cy="97107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57" autoAdjust="0"/>
    <p:restoredTop sz="94886" autoAdjust="0"/>
  </p:normalViewPr>
  <p:slideViewPr>
    <p:cSldViewPr>
      <p:cViewPr>
        <p:scale>
          <a:sx n="100" d="100"/>
          <a:sy n="100" d="100"/>
        </p:scale>
        <p:origin x="1168"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4024" y="17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0.0024612899174712"/>
                  <c:y val="0.050539552083615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_tradn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Hoja1!$A$2:$A$6</c:f>
              <c:strCache>
                <c:ptCount val="5"/>
                <c:pt idx="0">
                  <c:v>Portales</c:v>
                </c:pt>
                <c:pt idx="1">
                  <c:v>Comercio</c:v>
                </c:pt>
                <c:pt idx="2">
                  <c:v>Busquedas</c:v>
                </c:pt>
                <c:pt idx="3">
                  <c:v>Redes Sociales</c:v>
                </c:pt>
                <c:pt idx="4">
                  <c:v>Entretenimiento</c:v>
                </c:pt>
              </c:strCache>
            </c:strRef>
          </c:cat>
          <c:val>
            <c:numRef>
              <c:f>Hoja1!$B$2:$B$6</c:f>
              <c:numCache>
                <c:formatCode>0.0%</c:formatCode>
                <c:ptCount val="5"/>
                <c:pt idx="0">
                  <c:v>0.018</c:v>
                </c:pt>
                <c:pt idx="1">
                  <c:v>0.042</c:v>
                </c:pt>
                <c:pt idx="2">
                  <c:v>0.058</c:v>
                </c:pt>
                <c:pt idx="3">
                  <c:v>0.112</c:v>
                </c:pt>
                <c:pt idx="4">
                  <c:v>0.273</c:v>
                </c:pt>
              </c:numCache>
            </c:numRef>
          </c:val>
        </c:ser>
        <c:dLbls>
          <c:dLblPos val="inEnd"/>
          <c:showLegendKey val="0"/>
          <c:showVal val="1"/>
          <c:showCatName val="0"/>
          <c:showSerName val="0"/>
          <c:showPercent val="0"/>
          <c:showBubbleSize val="0"/>
        </c:dLbls>
        <c:gapWidth val="65"/>
        <c:axId val="-1342283920"/>
        <c:axId val="-1342258752"/>
      </c:barChart>
      <c:catAx>
        <c:axId val="-13422839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S_tradnl"/>
          </a:p>
        </c:txPr>
        <c:crossAx val="-1342258752"/>
        <c:crosses val="autoZero"/>
        <c:auto val="1"/>
        <c:lblAlgn val="ctr"/>
        <c:lblOffset val="100"/>
        <c:noMultiLvlLbl val="0"/>
      </c:catAx>
      <c:valAx>
        <c:axId val="-1342258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0"/>
        <c:majorTickMark val="none"/>
        <c:minorTickMark val="none"/>
        <c:tickLblPos val="nextTo"/>
        <c:crossAx val="-13422839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E259C-4E66-354C-A199-7D2BD1E187ED}" type="doc">
      <dgm:prSet loTypeId="urn:microsoft.com/office/officeart/2005/8/layout/gear1" loCatId="" qsTypeId="urn:microsoft.com/office/officeart/2005/8/quickstyle/simple4" qsCatId="simple" csTypeId="urn:microsoft.com/office/officeart/2005/8/colors/colorful2" csCatId="colorful" phldr="1"/>
      <dgm:spPr/>
    </dgm:pt>
    <dgm:pt modelId="{9ABFC444-8A49-A241-99EB-3428795F26D3}">
      <dgm:prSet phldrT="[Texto]"/>
      <dgm:spPr/>
      <dgm:t>
        <a:bodyPr/>
        <a:lstStyle/>
        <a:p>
          <a:r>
            <a:rPr lang="es-ES_tradnl" dirty="0" smtClean="0"/>
            <a:t>Participación</a:t>
          </a:r>
          <a:endParaRPr lang="es-ES_tradnl" dirty="0"/>
        </a:p>
      </dgm:t>
    </dgm:pt>
    <dgm:pt modelId="{E5380142-354D-614D-A758-2C6CD10948FC}" type="parTrans" cxnId="{51C7E7B2-D21D-0D45-9219-E5F6A7068EF0}">
      <dgm:prSet/>
      <dgm:spPr/>
      <dgm:t>
        <a:bodyPr/>
        <a:lstStyle/>
        <a:p>
          <a:endParaRPr lang="es-ES_tradnl"/>
        </a:p>
      </dgm:t>
    </dgm:pt>
    <dgm:pt modelId="{1B942B91-E019-F043-8BF9-22ACB36FF13D}" type="sibTrans" cxnId="{51C7E7B2-D21D-0D45-9219-E5F6A7068EF0}">
      <dgm:prSet/>
      <dgm:spPr/>
      <dgm:t>
        <a:bodyPr/>
        <a:lstStyle/>
        <a:p>
          <a:endParaRPr lang="es-ES_tradnl"/>
        </a:p>
      </dgm:t>
    </dgm:pt>
    <dgm:pt modelId="{FCAA05F1-C3FC-2141-8B8E-08D248A7AA63}">
      <dgm:prSet phldrT="[Texto]"/>
      <dgm:spPr/>
      <dgm:t>
        <a:bodyPr/>
        <a:lstStyle/>
        <a:p>
          <a:r>
            <a:rPr lang="es-ES_tradnl" dirty="0" smtClean="0"/>
            <a:t>Tecnología</a:t>
          </a:r>
          <a:endParaRPr lang="es-ES_tradnl" dirty="0"/>
        </a:p>
      </dgm:t>
    </dgm:pt>
    <dgm:pt modelId="{505F1112-41F2-BC49-AF71-5A6B29924A87}" type="parTrans" cxnId="{AC0E95E9-A7E8-F644-9BEE-5D860F9A03D8}">
      <dgm:prSet/>
      <dgm:spPr/>
      <dgm:t>
        <a:bodyPr/>
        <a:lstStyle/>
        <a:p>
          <a:endParaRPr lang="es-ES_tradnl"/>
        </a:p>
      </dgm:t>
    </dgm:pt>
    <dgm:pt modelId="{CE0ED670-2E59-B04E-ACCA-E8FD8C118D58}" type="sibTrans" cxnId="{AC0E95E9-A7E8-F644-9BEE-5D860F9A03D8}">
      <dgm:prSet/>
      <dgm:spPr/>
      <dgm:t>
        <a:bodyPr/>
        <a:lstStyle/>
        <a:p>
          <a:endParaRPr lang="es-ES_tradnl"/>
        </a:p>
      </dgm:t>
    </dgm:pt>
    <dgm:pt modelId="{DF7C85FC-7F97-8141-A820-5501531B482B}">
      <dgm:prSet phldrT="[Texto]"/>
      <dgm:spPr/>
      <dgm:t>
        <a:bodyPr/>
        <a:lstStyle/>
        <a:p>
          <a:r>
            <a:rPr lang="es-ES_tradnl" dirty="0" smtClean="0"/>
            <a:t>Conocimiento</a:t>
          </a:r>
          <a:endParaRPr lang="es-ES_tradnl" dirty="0"/>
        </a:p>
      </dgm:t>
    </dgm:pt>
    <dgm:pt modelId="{627A3F93-049C-7A45-BFBE-CA56EB9E0026}" type="parTrans" cxnId="{2DF5BBB6-E47F-2343-914C-94842A8972B3}">
      <dgm:prSet/>
      <dgm:spPr/>
      <dgm:t>
        <a:bodyPr/>
        <a:lstStyle/>
        <a:p>
          <a:endParaRPr lang="es-ES_tradnl"/>
        </a:p>
      </dgm:t>
    </dgm:pt>
    <dgm:pt modelId="{F80B8F29-71C7-264A-BA1C-3162845FE74B}" type="sibTrans" cxnId="{2DF5BBB6-E47F-2343-914C-94842A8972B3}">
      <dgm:prSet/>
      <dgm:spPr/>
      <dgm:t>
        <a:bodyPr/>
        <a:lstStyle/>
        <a:p>
          <a:endParaRPr lang="es-ES_tradnl"/>
        </a:p>
      </dgm:t>
    </dgm:pt>
    <dgm:pt modelId="{BBD3349B-51CF-414A-849B-5836BD33AE55}" type="pres">
      <dgm:prSet presAssocID="{E85E259C-4E66-354C-A199-7D2BD1E187ED}" presName="composite" presStyleCnt="0">
        <dgm:presLayoutVars>
          <dgm:chMax val="3"/>
          <dgm:animLvl val="lvl"/>
          <dgm:resizeHandles val="exact"/>
        </dgm:presLayoutVars>
      </dgm:prSet>
      <dgm:spPr/>
    </dgm:pt>
    <dgm:pt modelId="{7C1808BB-E8C3-F642-BE8A-5E244000E9D1}" type="pres">
      <dgm:prSet presAssocID="{9ABFC444-8A49-A241-99EB-3428795F26D3}" presName="gear1" presStyleLbl="node1" presStyleIdx="0" presStyleCnt="3">
        <dgm:presLayoutVars>
          <dgm:chMax val="1"/>
          <dgm:bulletEnabled val="1"/>
        </dgm:presLayoutVars>
      </dgm:prSet>
      <dgm:spPr/>
      <dgm:t>
        <a:bodyPr/>
        <a:lstStyle/>
        <a:p>
          <a:endParaRPr lang="es-ES_tradnl"/>
        </a:p>
      </dgm:t>
    </dgm:pt>
    <dgm:pt modelId="{42D0C385-455E-8447-9FC6-B9DD82AED30B}" type="pres">
      <dgm:prSet presAssocID="{9ABFC444-8A49-A241-99EB-3428795F26D3}" presName="gear1srcNode" presStyleLbl="node1" presStyleIdx="0" presStyleCnt="3"/>
      <dgm:spPr/>
      <dgm:t>
        <a:bodyPr/>
        <a:lstStyle/>
        <a:p>
          <a:endParaRPr lang="es-ES_tradnl"/>
        </a:p>
      </dgm:t>
    </dgm:pt>
    <dgm:pt modelId="{CBB2F951-4CB3-9147-91C1-FAB13564A98F}" type="pres">
      <dgm:prSet presAssocID="{9ABFC444-8A49-A241-99EB-3428795F26D3}" presName="gear1dstNode" presStyleLbl="node1" presStyleIdx="0" presStyleCnt="3"/>
      <dgm:spPr/>
      <dgm:t>
        <a:bodyPr/>
        <a:lstStyle/>
        <a:p>
          <a:endParaRPr lang="es-ES_tradnl"/>
        </a:p>
      </dgm:t>
    </dgm:pt>
    <dgm:pt modelId="{E2B69AA5-3349-E94A-8C4A-A360FD4453D2}" type="pres">
      <dgm:prSet presAssocID="{FCAA05F1-C3FC-2141-8B8E-08D248A7AA63}" presName="gear2" presStyleLbl="node1" presStyleIdx="1" presStyleCnt="3">
        <dgm:presLayoutVars>
          <dgm:chMax val="1"/>
          <dgm:bulletEnabled val="1"/>
        </dgm:presLayoutVars>
      </dgm:prSet>
      <dgm:spPr/>
      <dgm:t>
        <a:bodyPr/>
        <a:lstStyle/>
        <a:p>
          <a:endParaRPr lang="es-ES_tradnl"/>
        </a:p>
      </dgm:t>
    </dgm:pt>
    <dgm:pt modelId="{D32066E7-CEB0-084F-B98A-7402F4C62179}" type="pres">
      <dgm:prSet presAssocID="{FCAA05F1-C3FC-2141-8B8E-08D248A7AA63}" presName="gear2srcNode" presStyleLbl="node1" presStyleIdx="1" presStyleCnt="3"/>
      <dgm:spPr/>
      <dgm:t>
        <a:bodyPr/>
        <a:lstStyle/>
        <a:p>
          <a:endParaRPr lang="es-ES_tradnl"/>
        </a:p>
      </dgm:t>
    </dgm:pt>
    <dgm:pt modelId="{9AA1F294-B0FE-464E-9FB6-F7CD7DFD34F3}" type="pres">
      <dgm:prSet presAssocID="{FCAA05F1-C3FC-2141-8B8E-08D248A7AA63}" presName="gear2dstNode" presStyleLbl="node1" presStyleIdx="1" presStyleCnt="3"/>
      <dgm:spPr/>
      <dgm:t>
        <a:bodyPr/>
        <a:lstStyle/>
        <a:p>
          <a:endParaRPr lang="es-ES_tradnl"/>
        </a:p>
      </dgm:t>
    </dgm:pt>
    <dgm:pt modelId="{63556EAA-D125-B646-B27A-F95BD36281E8}" type="pres">
      <dgm:prSet presAssocID="{DF7C85FC-7F97-8141-A820-5501531B482B}" presName="gear3" presStyleLbl="node1" presStyleIdx="2" presStyleCnt="3"/>
      <dgm:spPr/>
      <dgm:t>
        <a:bodyPr/>
        <a:lstStyle/>
        <a:p>
          <a:endParaRPr lang="es-ES_tradnl"/>
        </a:p>
      </dgm:t>
    </dgm:pt>
    <dgm:pt modelId="{AE487256-9C7D-B349-B124-D853A98D4875}" type="pres">
      <dgm:prSet presAssocID="{DF7C85FC-7F97-8141-A820-5501531B482B}" presName="gear3tx" presStyleLbl="node1" presStyleIdx="2" presStyleCnt="3">
        <dgm:presLayoutVars>
          <dgm:chMax val="1"/>
          <dgm:bulletEnabled val="1"/>
        </dgm:presLayoutVars>
      </dgm:prSet>
      <dgm:spPr/>
      <dgm:t>
        <a:bodyPr/>
        <a:lstStyle/>
        <a:p>
          <a:endParaRPr lang="es-ES_tradnl"/>
        </a:p>
      </dgm:t>
    </dgm:pt>
    <dgm:pt modelId="{6974AB71-5D75-C04C-9B5A-18E4734E49FF}" type="pres">
      <dgm:prSet presAssocID="{DF7C85FC-7F97-8141-A820-5501531B482B}" presName="gear3srcNode" presStyleLbl="node1" presStyleIdx="2" presStyleCnt="3"/>
      <dgm:spPr/>
      <dgm:t>
        <a:bodyPr/>
        <a:lstStyle/>
        <a:p>
          <a:endParaRPr lang="es-ES_tradnl"/>
        </a:p>
      </dgm:t>
    </dgm:pt>
    <dgm:pt modelId="{5A9253BE-246F-1446-B418-C7313FC97422}" type="pres">
      <dgm:prSet presAssocID="{DF7C85FC-7F97-8141-A820-5501531B482B}" presName="gear3dstNode" presStyleLbl="node1" presStyleIdx="2" presStyleCnt="3"/>
      <dgm:spPr/>
      <dgm:t>
        <a:bodyPr/>
        <a:lstStyle/>
        <a:p>
          <a:endParaRPr lang="es-ES_tradnl"/>
        </a:p>
      </dgm:t>
    </dgm:pt>
    <dgm:pt modelId="{BD304244-F24B-E64C-9086-38F1C8EB7BF6}" type="pres">
      <dgm:prSet presAssocID="{1B942B91-E019-F043-8BF9-22ACB36FF13D}" presName="connector1" presStyleLbl="sibTrans2D1" presStyleIdx="0" presStyleCnt="3"/>
      <dgm:spPr/>
      <dgm:t>
        <a:bodyPr/>
        <a:lstStyle/>
        <a:p>
          <a:endParaRPr lang="es-ES_tradnl"/>
        </a:p>
      </dgm:t>
    </dgm:pt>
    <dgm:pt modelId="{6E96CE62-71F0-6A46-A041-AA86661CD064}" type="pres">
      <dgm:prSet presAssocID="{CE0ED670-2E59-B04E-ACCA-E8FD8C118D58}" presName="connector2" presStyleLbl="sibTrans2D1" presStyleIdx="1" presStyleCnt="3"/>
      <dgm:spPr/>
      <dgm:t>
        <a:bodyPr/>
        <a:lstStyle/>
        <a:p>
          <a:endParaRPr lang="es-ES_tradnl"/>
        </a:p>
      </dgm:t>
    </dgm:pt>
    <dgm:pt modelId="{DF09691D-52AE-5F4F-A6DF-98EB13094F8E}" type="pres">
      <dgm:prSet presAssocID="{F80B8F29-71C7-264A-BA1C-3162845FE74B}" presName="connector3" presStyleLbl="sibTrans2D1" presStyleIdx="2" presStyleCnt="3"/>
      <dgm:spPr/>
      <dgm:t>
        <a:bodyPr/>
        <a:lstStyle/>
        <a:p>
          <a:endParaRPr lang="es-ES_tradnl"/>
        </a:p>
      </dgm:t>
    </dgm:pt>
  </dgm:ptLst>
  <dgm:cxnLst>
    <dgm:cxn modelId="{CE71638A-EB93-724C-960B-EEE17D12BAD2}" type="presOf" srcId="{FCAA05F1-C3FC-2141-8B8E-08D248A7AA63}" destId="{9AA1F294-B0FE-464E-9FB6-F7CD7DFD34F3}" srcOrd="2" destOrd="0" presId="urn:microsoft.com/office/officeart/2005/8/layout/gear1"/>
    <dgm:cxn modelId="{B167D6F4-96C0-3849-9E06-AE0FBF70BD3A}" type="presOf" srcId="{CE0ED670-2E59-B04E-ACCA-E8FD8C118D58}" destId="{6E96CE62-71F0-6A46-A041-AA86661CD064}" srcOrd="0" destOrd="0" presId="urn:microsoft.com/office/officeart/2005/8/layout/gear1"/>
    <dgm:cxn modelId="{AC22126B-6156-CF47-AA38-DAB35E356AEE}" type="presOf" srcId="{FCAA05F1-C3FC-2141-8B8E-08D248A7AA63}" destId="{E2B69AA5-3349-E94A-8C4A-A360FD4453D2}" srcOrd="0" destOrd="0" presId="urn:microsoft.com/office/officeart/2005/8/layout/gear1"/>
    <dgm:cxn modelId="{51C7E7B2-D21D-0D45-9219-E5F6A7068EF0}" srcId="{E85E259C-4E66-354C-A199-7D2BD1E187ED}" destId="{9ABFC444-8A49-A241-99EB-3428795F26D3}" srcOrd="0" destOrd="0" parTransId="{E5380142-354D-614D-A758-2C6CD10948FC}" sibTransId="{1B942B91-E019-F043-8BF9-22ACB36FF13D}"/>
    <dgm:cxn modelId="{2DF5BBB6-E47F-2343-914C-94842A8972B3}" srcId="{E85E259C-4E66-354C-A199-7D2BD1E187ED}" destId="{DF7C85FC-7F97-8141-A820-5501531B482B}" srcOrd="2" destOrd="0" parTransId="{627A3F93-049C-7A45-BFBE-CA56EB9E0026}" sibTransId="{F80B8F29-71C7-264A-BA1C-3162845FE74B}"/>
    <dgm:cxn modelId="{9CA6597C-9828-6441-B87F-9BCB9FC6E41F}" type="presOf" srcId="{E85E259C-4E66-354C-A199-7D2BD1E187ED}" destId="{BBD3349B-51CF-414A-849B-5836BD33AE55}" srcOrd="0" destOrd="0" presId="urn:microsoft.com/office/officeart/2005/8/layout/gear1"/>
    <dgm:cxn modelId="{181404B6-F847-094E-93ED-17DA30BA3DF2}" type="presOf" srcId="{DF7C85FC-7F97-8141-A820-5501531B482B}" destId="{6974AB71-5D75-C04C-9B5A-18E4734E49FF}" srcOrd="2" destOrd="0" presId="urn:microsoft.com/office/officeart/2005/8/layout/gear1"/>
    <dgm:cxn modelId="{9DE6DC1E-8E84-B54C-8B91-D08BD65D5DED}" type="presOf" srcId="{9ABFC444-8A49-A241-99EB-3428795F26D3}" destId="{7C1808BB-E8C3-F642-BE8A-5E244000E9D1}" srcOrd="0" destOrd="0" presId="urn:microsoft.com/office/officeart/2005/8/layout/gear1"/>
    <dgm:cxn modelId="{4DBA90BC-C82C-AF4A-B9B1-CB45A81DB88A}" type="presOf" srcId="{FCAA05F1-C3FC-2141-8B8E-08D248A7AA63}" destId="{D32066E7-CEB0-084F-B98A-7402F4C62179}" srcOrd="1" destOrd="0" presId="urn:microsoft.com/office/officeart/2005/8/layout/gear1"/>
    <dgm:cxn modelId="{B7B47C14-EA0A-CD4E-8C4C-16864B249C9C}" type="presOf" srcId="{9ABFC444-8A49-A241-99EB-3428795F26D3}" destId="{CBB2F951-4CB3-9147-91C1-FAB13564A98F}" srcOrd="2" destOrd="0" presId="urn:microsoft.com/office/officeart/2005/8/layout/gear1"/>
    <dgm:cxn modelId="{12E808CC-0967-F74F-A099-DD468BA455FB}" type="presOf" srcId="{DF7C85FC-7F97-8141-A820-5501531B482B}" destId="{5A9253BE-246F-1446-B418-C7313FC97422}" srcOrd="3" destOrd="0" presId="urn:microsoft.com/office/officeart/2005/8/layout/gear1"/>
    <dgm:cxn modelId="{223F9398-9B11-E643-B2E1-DB08D1AF5A83}" type="presOf" srcId="{DF7C85FC-7F97-8141-A820-5501531B482B}" destId="{63556EAA-D125-B646-B27A-F95BD36281E8}" srcOrd="0" destOrd="0" presId="urn:microsoft.com/office/officeart/2005/8/layout/gear1"/>
    <dgm:cxn modelId="{9D2F1632-519D-6848-ACFC-273D8DD3D8AD}" type="presOf" srcId="{DF7C85FC-7F97-8141-A820-5501531B482B}" destId="{AE487256-9C7D-B349-B124-D853A98D4875}" srcOrd="1" destOrd="0" presId="urn:microsoft.com/office/officeart/2005/8/layout/gear1"/>
    <dgm:cxn modelId="{AC0E95E9-A7E8-F644-9BEE-5D860F9A03D8}" srcId="{E85E259C-4E66-354C-A199-7D2BD1E187ED}" destId="{FCAA05F1-C3FC-2141-8B8E-08D248A7AA63}" srcOrd="1" destOrd="0" parTransId="{505F1112-41F2-BC49-AF71-5A6B29924A87}" sibTransId="{CE0ED670-2E59-B04E-ACCA-E8FD8C118D58}"/>
    <dgm:cxn modelId="{EF1D0DA2-874A-F243-9D40-105F6E2E17A9}" type="presOf" srcId="{9ABFC444-8A49-A241-99EB-3428795F26D3}" destId="{42D0C385-455E-8447-9FC6-B9DD82AED30B}" srcOrd="1" destOrd="0" presId="urn:microsoft.com/office/officeart/2005/8/layout/gear1"/>
    <dgm:cxn modelId="{27C09A36-AD4E-B847-BECF-116973166BBE}" type="presOf" srcId="{1B942B91-E019-F043-8BF9-22ACB36FF13D}" destId="{BD304244-F24B-E64C-9086-38F1C8EB7BF6}" srcOrd="0" destOrd="0" presId="urn:microsoft.com/office/officeart/2005/8/layout/gear1"/>
    <dgm:cxn modelId="{1749D2B5-F55B-0648-A8D1-EB9886F9CF10}" type="presOf" srcId="{F80B8F29-71C7-264A-BA1C-3162845FE74B}" destId="{DF09691D-52AE-5F4F-A6DF-98EB13094F8E}" srcOrd="0" destOrd="0" presId="urn:microsoft.com/office/officeart/2005/8/layout/gear1"/>
    <dgm:cxn modelId="{7018EDC4-7DAC-2A43-907B-CC15E6DFDB58}" type="presParOf" srcId="{BBD3349B-51CF-414A-849B-5836BD33AE55}" destId="{7C1808BB-E8C3-F642-BE8A-5E244000E9D1}" srcOrd="0" destOrd="0" presId="urn:microsoft.com/office/officeart/2005/8/layout/gear1"/>
    <dgm:cxn modelId="{0C12D104-2266-C745-9ACE-248DBCADA8CD}" type="presParOf" srcId="{BBD3349B-51CF-414A-849B-5836BD33AE55}" destId="{42D0C385-455E-8447-9FC6-B9DD82AED30B}" srcOrd="1" destOrd="0" presId="urn:microsoft.com/office/officeart/2005/8/layout/gear1"/>
    <dgm:cxn modelId="{28A004F3-F137-B44C-AF65-D023EBFA2399}" type="presParOf" srcId="{BBD3349B-51CF-414A-849B-5836BD33AE55}" destId="{CBB2F951-4CB3-9147-91C1-FAB13564A98F}" srcOrd="2" destOrd="0" presId="urn:microsoft.com/office/officeart/2005/8/layout/gear1"/>
    <dgm:cxn modelId="{FDABF6A7-52E5-0D4B-9746-1D9F58E91997}" type="presParOf" srcId="{BBD3349B-51CF-414A-849B-5836BD33AE55}" destId="{E2B69AA5-3349-E94A-8C4A-A360FD4453D2}" srcOrd="3" destOrd="0" presId="urn:microsoft.com/office/officeart/2005/8/layout/gear1"/>
    <dgm:cxn modelId="{ED1C4E3C-E8C9-C443-9F32-909019CE07E3}" type="presParOf" srcId="{BBD3349B-51CF-414A-849B-5836BD33AE55}" destId="{D32066E7-CEB0-084F-B98A-7402F4C62179}" srcOrd="4" destOrd="0" presId="urn:microsoft.com/office/officeart/2005/8/layout/gear1"/>
    <dgm:cxn modelId="{5E495072-BC3E-DA4B-BC5F-C2424284F4C9}" type="presParOf" srcId="{BBD3349B-51CF-414A-849B-5836BD33AE55}" destId="{9AA1F294-B0FE-464E-9FB6-F7CD7DFD34F3}" srcOrd="5" destOrd="0" presId="urn:microsoft.com/office/officeart/2005/8/layout/gear1"/>
    <dgm:cxn modelId="{8DA2D64A-CEDE-F149-B0CB-2D233B5151E6}" type="presParOf" srcId="{BBD3349B-51CF-414A-849B-5836BD33AE55}" destId="{63556EAA-D125-B646-B27A-F95BD36281E8}" srcOrd="6" destOrd="0" presId="urn:microsoft.com/office/officeart/2005/8/layout/gear1"/>
    <dgm:cxn modelId="{FBD3E943-5F07-B54C-A851-542F860D6B09}" type="presParOf" srcId="{BBD3349B-51CF-414A-849B-5836BD33AE55}" destId="{AE487256-9C7D-B349-B124-D853A98D4875}" srcOrd="7" destOrd="0" presId="urn:microsoft.com/office/officeart/2005/8/layout/gear1"/>
    <dgm:cxn modelId="{C801AC1D-7D43-B644-8E67-441056CB7BE2}" type="presParOf" srcId="{BBD3349B-51CF-414A-849B-5836BD33AE55}" destId="{6974AB71-5D75-C04C-9B5A-18E4734E49FF}" srcOrd="8" destOrd="0" presId="urn:microsoft.com/office/officeart/2005/8/layout/gear1"/>
    <dgm:cxn modelId="{4CD56D6F-6F8B-C94B-9D36-9023B1E00431}" type="presParOf" srcId="{BBD3349B-51CF-414A-849B-5836BD33AE55}" destId="{5A9253BE-246F-1446-B418-C7313FC97422}" srcOrd="9" destOrd="0" presId="urn:microsoft.com/office/officeart/2005/8/layout/gear1"/>
    <dgm:cxn modelId="{8F3EE2FA-9712-5C47-BF2E-BDBFC45A759E}" type="presParOf" srcId="{BBD3349B-51CF-414A-849B-5836BD33AE55}" destId="{BD304244-F24B-E64C-9086-38F1C8EB7BF6}" srcOrd="10" destOrd="0" presId="urn:microsoft.com/office/officeart/2005/8/layout/gear1"/>
    <dgm:cxn modelId="{DF75A308-18B0-0944-9CC0-4574B438E7C6}" type="presParOf" srcId="{BBD3349B-51CF-414A-849B-5836BD33AE55}" destId="{6E96CE62-71F0-6A46-A041-AA86661CD064}" srcOrd="11" destOrd="0" presId="urn:microsoft.com/office/officeart/2005/8/layout/gear1"/>
    <dgm:cxn modelId="{F7460A0D-4C45-7749-AEF2-8FC0D64C0E83}" type="presParOf" srcId="{BBD3349B-51CF-414A-849B-5836BD33AE55}" destId="{DF09691D-52AE-5F4F-A6DF-98EB13094F8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E259C-4E66-354C-A199-7D2BD1E187ED}" type="doc">
      <dgm:prSet loTypeId="urn:microsoft.com/office/officeart/2005/8/layout/gear1" loCatId="" qsTypeId="urn:microsoft.com/office/officeart/2005/8/quickstyle/simple4" qsCatId="simple" csTypeId="urn:microsoft.com/office/officeart/2005/8/colors/accent0_1" csCatId="mainScheme" phldr="1"/>
      <dgm:spPr/>
    </dgm:pt>
    <dgm:pt modelId="{9ABFC444-8A49-A241-99EB-3428795F26D3}">
      <dgm:prSet phldrT="[Texto]"/>
      <dgm:spPr/>
      <dgm:t>
        <a:bodyPr/>
        <a:lstStyle/>
        <a:p>
          <a:r>
            <a:rPr lang="es-ES_tradnl" dirty="0" smtClean="0"/>
            <a:t>Participación</a:t>
          </a:r>
          <a:endParaRPr lang="es-ES_tradnl" dirty="0"/>
        </a:p>
      </dgm:t>
    </dgm:pt>
    <dgm:pt modelId="{E5380142-354D-614D-A758-2C6CD10948FC}" type="parTrans" cxnId="{51C7E7B2-D21D-0D45-9219-E5F6A7068EF0}">
      <dgm:prSet/>
      <dgm:spPr/>
      <dgm:t>
        <a:bodyPr/>
        <a:lstStyle/>
        <a:p>
          <a:endParaRPr lang="es-ES_tradnl"/>
        </a:p>
      </dgm:t>
    </dgm:pt>
    <dgm:pt modelId="{1B942B91-E019-F043-8BF9-22ACB36FF13D}" type="sibTrans" cxnId="{51C7E7B2-D21D-0D45-9219-E5F6A7068EF0}">
      <dgm:prSet/>
      <dgm:spPr/>
      <dgm:t>
        <a:bodyPr/>
        <a:lstStyle/>
        <a:p>
          <a:endParaRPr lang="es-ES_tradnl"/>
        </a:p>
      </dgm:t>
    </dgm:pt>
    <dgm:pt modelId="{FCAA05F1-C3FC-2141-8B8E-08D248A7AA63}">
      <dgm:prSet phldrT="[Texto]"/>
      <dgm:spPr/>
      <dgm:t>
        <a:bodyPr/>
        <a:lstStyle/>
        <a:p>
          <a:r>
            <a:rPr lang="es-ES_tradnl" dirty="0" smtClean="0"/>
            <a:t>Tecnología</a:t>
          </a:r>
          <a:endParaRPr lang="es-ES_tradnl" dirty="0"/>
        </a:p>
      </dgm:t>
    </dgm:pt>
    <dgm:pt modelId="{505F1112-41F2-BC49-AF71-5A6B29924A87}" type="parTrans" cxnId="{AC0E95E9-A7E8-F644-9BEE-5D860F9A03D8}">
      <dgm:prSet/>
      <dgm:spPr/>
      <dgm:t>
        <a:bodyPr/>
        <a:lstStyle/>
        <a:p>
          <a:endParaRPr lang="es-ES_tradnl"/>
        </a:p>
      </dgm:t>
    </dgm:pt>
    <dgm:pt modelId="{CE0ED670-2E59-B04E-ACCA-E8FD8C118D58}" type="sibTrans" cxnId="{AC0E95E9-A7E8-F644-9BEE-5D860F9A03D8}">
      <dgm:prSet/>
      <dgm:spPr/>
      <dgm:t>
        <a:bodyPr/>
        <a:lstStyle/>
        <a:p>
          <a:endParaRPr lang="es-ES_tradnl"/>
        </a:p>
      </dgm:t>
    </dgm:pt>
    <dgm:pt modelId="{DF7C85FC-7F97-8141-A820-5501531B482B}">
      <dgm:prSet phldrT="[Texto]"/>
      <dgm:spPr>
        <a:solidFill>
          <a:schemeClr val="accent1">
            <a:alpha val="58000"/>
          </a:schemeClr>
        </a:solidFill>
      </dgm:spPr>
      <dgm:t>
        <a:bodyPr/>
        <a:lstStyle/>
        <a:p>
          <a:r>
            <a:rPr lang="es-ES_tradnl" dirty="0" smtClean="0"/>
            <a:t>Conocimiento</a:t>
          </a:r>
          <a:endParaRPr lang="es-ES_tradnl" dirty="0"/>
        </a:p>
      </dgm:t>
    </dgm:pt>
    <dgm:pt modelId="{627A3F93-049C-7A45-BFBE-CA56EB9E0026}" type="parTrans" cxnId="{2DF5BBB6-E47F-2343-914C-94842A8972B3}">
      <dgm:prSet/>
      <dgm:spPr/>
      <dgm:t>
        <a:bodyPr/>
        <a:lstStyle/>
        <a:p>
          <a:endParaRPr lang="es-ES_tradnl"/>
        </a:p>
      </dgm:t>
    </dgm:pt>
    <dgm:pt modelId="{F80B8F29-71C7-264A-BA1C-3162845FE74B}" type="sibTrans" cxnId="{2DF5BBB6-E47F-2343-914C-94842A8972B3}">
      <dgm:prSet/>
      <dgm:spPr/>
      <dgm:t>
        <a:bodyPr/>
        <a:lstStyle/>
        <a:p>
          <a:endParaRPr lang="es-ES_tradnl"/>
        </a:p>
      </dgm:t>
    </dgm:pt>
    <dgm:pt modelId="{BBD3349B-51CF-414A-849B-5836BD33AE55}" type="pres">
      <dgm:prSet presAssocID="{E85E259C-4E66-354C-A199-7D2BD1E187ED}" presName="composite" presStyleCnt="0">
        <dgm:presLayoutVars>
          <dgm:chMax val="3"/>
          <dgm:animLvl val="lvl"/>
          <dgm:resizeHandles val="exact"/>
        </dgm:presLayoutVars>
      </dgm:prSet>
      <dgm:spPr/>
    </dgm:pt>
    <dgm:pt modelId="{7C1808BB-E8C3-F642-BE8A-5E244000E9D1}" type="pres">
      <dgm:prSet presAssocID="{9ABFC444-8A49-A241-99EB-3428795F26D3}" presName="gear1" presStyleLbl="node1" presStyleIdx="0" presStyleCnt="3">
        <dgm:presLayoutVars>
          <dgm:chMax val="1"/>
          <dgm:bulletEnabled val="1"/>
        </dgm:presLayoutVars>
      </dgm:prSet>
      <dgm:spPr/>
      <dgm:t>
        <a:bodyPr/>
        <a:lstStyle/>
        <a:p>
          <a:endParaRPr lang="es-ES_tradnl"/>
        </a:p>
      </dgm:t>
    </dgm:pt>
    <dgm:pt modelId="{42D0C385-455E-8447-9FC6-B9DD82AED30B}" type="pres">
      <dgm:prSet presAssocID="{9ABFC444-8A49-A241-99EB-3428795F26D3}" presName="gear1srcNode" presStyleLbl="node1" presStyleIdx="0" presStyleCnt="3"/>
      <dgm:spPr/>
      <dgm:t>
        <a:bodyPr/>
        <a:lstStyle/>
        <a:p>
          <a:endParaRPr lang="es-ES_tradnl"/>
        </a:p>
      </dgm:t>
    </dgm:pt>
    <dgm:pt modelId="{CBB2F951-4CB3-9147-91C1-FAB13564A98F}" type="pres">
      <dgm:prSet presAssocID="{9ABFC444-8A49-A241-99EB-3428795F26D3}" presName="gear1dstNode" presStyleLbl="node1" presStyleIdx="0" presStyleCnt="3"/>
      <dgm:spPr/>
      <dgm:t>
        <a:bodyPr/>
        <a:lstStyle/>
        <a:p>
          <a:endParaRPr lang="es-ES_tradnl"/>
        </a:p>
      </dgm:t>
    </dgm:pt>
    <dgm:pt modelId="{E2B69AA5-3349-E94A-8C4A-A360FD4453D2}" type="pres">
      <dgm:prSet presAssocID="{FCAA05F1-C3FC-2141-8B8E-08D248A7AA63}" presName="gear2" presStyleLbl="node1" presStyleIdx="1" presStyleCnt="3">
        <dgm:presLayoutVars>
          <dgm:chMax val="1"/>
          <dgm:bulletEnabled val="1"/>
        </dgm:presLayoutVars>
      </dgm:prSet>
      <dgm:spPr/>
      <dgm:t>
        <a:bodyPr/>
        <a:lstStyle/>
        <a:p>
          <a:endParaRPr lang="es-ES_tradnl"/>
        </a:p>
      </dgm:t>
    </dgm:pt>
    <dgm:pt modelId="{D32066E7-CEB0-084F-B98A-7402F4C62179}" type="pres">
      <dgm:prSet presAssocID="{FCAA05F1-C3FC-2141-8B8E-08D248A7AA63}" presName="gear2srcNode" presStyleLbl="node1" presStyleIdx="1" presStyleCnt="3"/>
      <dgm:spPr/>
      <dgm:t>
        <a:bodyPr/>
        <a:lstStyle/>
        <a:p>
          <a:endParaRPr lang="es-ES_tradnl"/>
        </a:p>
      </dgm:t>
    </dgm:pt>
    <dgm:pt modelId="{9AA1F294-B0FE-464E-9FB6-F7CD7DFD34F3}" type="pres">
      <dgm:prSet presAssocID="{FCAA05F1-C3FC-2141-8B8E-08D248A7AA63}" presName="gear2dstNode" presStyleLbl="node1" presStyleIdx="1" presStyleCnt="3"/>
      <dgm:spPr/>
      <dgm:t>
        <a:bodyPr/>
        <a:lstStyle/>
        <a:p>
          <a:endParaRPr lang="es-ES_tradnl"/>
        </a:p>
      </dgm:t>
    </dgm:pt>
    <dgm:pt modelId="{63556EAA-D125-B646-B27A-F95BD36281E8}" type="pres">
      <dgm:prSet presAssocID="{DF7C85FC-7F97-8141-A820-5501531B482B}" presName="gear3" presStyleLbl="node1" presStyleIdx="2" presStyleCnt="3"/>
      <dgm:spPr/>
      <dgm:t>
        <a:bodyPr/>
        <a:lstStyle/>
        <a:p>
          <a:endParaRPr lang="es-ES_tradnl"/>
        </a:p>
      </dgm:t>
    </dgm:pt>
    <dgm:pt modelId="{AE487256-9C7D-B349-B124-D853A98D4875}" type="pres">
      <dgm:prSet presAssocID="{DF7C85FC-7F97-8141-A820-5501531B482B}" presName="gear3tx" presStyleLbl="node1" presStyleIdx="2" presStyleCnt="3">
        <dgm:presLayoutVars>
          <dgm:chMax val="1"/>
          <dgm:bulletEnabled val="1"/>
        </dgm:presLayoutVars>
      </dgm:prSet>
      <dgm:spPr/>
      <dgm:t>
        <a:bodyPr/>
        <a:lstStyle/>
        <a:p>
          <a:endParaRPr lang="es-ES_tradnl"/>
        </a:p>
      </dgm:t>
    </dgm:pt>
    <dgm:pt modelId="{6974AB71-5D75-C04C-9B5A-18E4734E49FF}" type="pres">
      <dgm:prSet presAssocID="{DF7C85FC-7F97-8141-A820-5501531B482B}" presName="gear3srcNode" presStyleLbl="node1" presStyleIdx="2" presStyleCnt="3"/>
      <dgm:spPr/>
      <dgm:t>
        <a:bodyPr/>
        <a:lstStyle/>
        <a:p>
          <a:endParaRPr lang="es-ES_tradnl"/>
        </a:p>
      </dgm:t>
    </dgm:pt>
    <dgm:pt modelId="{5A9253BE-246F-1446-B418-C7313FC97422}" type="pres">
      <dgm:prSet presAssocID="{DF7C85FC-7F97-8141-A820-5501531B482B}" presName="gear3dstNode" presStyleLbl="node1" presStyleIdx="2" presStyleCnt="3"/>
      <dgm:spPr/>
      <dgm:t>
        <a:bodyPr/>
        <a:lstStyle/>
        <a:p>
          <a:endParaRPr lang="es-ES_tradnl"/>
        </a:p>
      </dgm:t>
    </dgm:pt>
    <dgm:pt modelId="{BD304244-F24B-E64C-9086-38F1C8EB7BF6}" type="pres">
      <dgm:prSet presAssocID="{1B942B91-E019-F043-8BF9-22ACB36FF13D}" presName="connector1" presStyleLbl="sibTrans2D1" presStyleIdx="0" presStyleCnt="3"/>
      <dgm:spPr/>
      <dgm:t>
        <a:bodyPr/>
        <a:lstStyle/>
        <a:p>
          <a:endParaRPr lang="es-ES_tradnl"/>
        </a:p>
      </dgm:t>
    </dgm:pt>
    <dgm:pt modelId="{6E96CE62-71F0-6A46-A041-AA86661CD064}" type="pres">
      <dgm:prSet presAssocID="{CE0ED670-2E59-B04E-ACCA-E8FD8C118D58}" presName="connector2" presStyleLbl="sibTrans2D1" presStyleIdx="1" presStyleCnt="3"/>
      <dgm:spPr/>
      <dgm:t>
        <a:bodyPr/>
        <a:lstStyle/>
        <a:p>
          <a:endParaRPr lang="es-ES_tradnl"/>
        </a:p>
      </dgm:t>
    </dgm:pt>
    <dgm:pt modelId="{DF09691D-52AE-5F4F-A6DF-98EB13094F8E}" type="pres">
      <dgm:prSet presAssocID="{F80B8F29-71C7-264A-BA1C-3162845FE74B}" presName="connector3" presStyleLbl="sibTrans2D1" presStyleIdx="2" presStyleCnt="3"/>
      <dgm:spPr/>
      <dgm:t>
        <a:bodyPr/>
        <a:lstStyle/>
        <a:p>
          <a:endParaRPr lang="es-ES_tradnl"/>
        </a:p>
      </dgm:t>
    </dgm:pt>
  </dgm:ptLst>
  <dgm:cxnLst>
    <dgm:cxn modelId="{93E72930-7E52-DF40-9729-60EB41E636A3}" type="presOf" srcId="{DF7C85FC-7F97-8141-A820-5501531B482B}" destId="{63556EAA-D125-B646-B27A-F95BD36281E8}" srcOrd="0" destOrd="0" presId="urn:microsoft.com/office/officeart/2005/8/layout/gear1"/>
    <dgm:cxn modelId="{E3777298-AAE4-8C4E-8766-2A70C66D21A5}" type="presOf" srcId="{9ABFC444-8A49-A241-99EB-3428795F26D3}" destId="{42D0C385-455E-8447-9FC6-B9DD82AED30B}" srcOrd="1" destOrd="0" presId="urn:microsoft.com/office/officeart/2005/8/layout/gear1"/>
    <dgm:cxn modelId="{51C7E7B2-D21D-0D45-9219-E5F6A7068EF0}" srcId="{E85E259C-4E66-354C-A199-7D2BD1E187ED}" destId="{9ABFC444-8A49-A241-99EB-3428795F26D3}" srcOrd="0" destOrd="0" parTransId="{E5380142-354D-614D-A758-2C6CD10948FC}" sibTransId="{1B942B91-E019-F043-8BF9-22ACB36FF13D}"/>
    <dgm:cxn modelId="{2DF5BBB6-E47F-2343-914C-94842A8972B3}" srcId="{E85E259C-4E66-354C-A199-7D2BD1E187ED}" destId="{DF7C85FC-7F97-8141-A820-5501531B482B}" srcOrd="2" destOrd="0" parTransId="{627A3F93-049C-7A45-BFBE-CA56EB9E0026}" sibTransId="{F80B8F29-71C7-264A-BA1C-3162845FE74B}"/>
    <dgm:cxn modelId="{8B7233BA-5F62-584D-BFBF-DE724265BAF2}" type="presOf" srcId="{DF7C85FC-7F97-8141-A820-5501531B482B}" destId="{6974AB71-5D75-C04C-9B5A-18E4734E49FF}" srcOrd="2" destOrd="0" presId="urn:microsoft.com/office/officeart/2005/8/layout/gear1"/>
    <dgm:cxn modelId="{860A5D97-AA44-974C-91B6-405EE16A0D4B}" type="presOf" srcId="{9ABFC444-8A49-A241-99EB-3428795F26D3}" destId="{7C1808BB-E8C3-F642-BE8A-5E244000E9D1}" srcOrd="0" destOrd="0" presId="urn:microsoft.com/office/officeart/2005/8/layout/gear1"/>
    <dgm:cxn modelId="{D1972834-20BE-9948-B4F2-A547AE9963F8}" type="presOf" srcId="{FCAA05F1-C3FC-2141-8B8E-08D248A7AA63}" destId="{9AA1F294-B0FE-464E-9FB6-F7CD7DFD34F3}" srcOrd="2" destOrd="0" presId="urn:microsoft.com/office/officeart/2005/8/layout/gear1"/>
    <dgm:cxn modelId="{BECE5B10-A176-8A43-9761-BF3A2777361F}" type="presOf" srcId="{F80B8F29-71C7-264A-BA1C-3162845FE74B}" destId="{DF09691D-52AE-5F4F-A6DF-98EB13094F8E}" srcOrd="0" destOrd="0" presId="urn:microsoft.com/office/officeart/2005/8/layout/gear1"/>
    <dgm:cxn modelId="{8AB26EDF-47D4-034C-8270-12E1D8A0297F}" type="presOf" srcId="{CE0ED670-2E59-B04E-ACCA-E8FD8C118D58}" destId="{6E96CE62-71F0-6A46-A041-AA86661CD064}" srcOrd="0" destOrd="0" presId="urn:microsoft.com/office/officeart/2005/8/layout/gear1"/>
    <dgm:cxn modelId="{EE0D02BB-F5A8-BF4A-8CFC-B50745C00AAE}" type="presOf" srcId="{FCAA05F1-C3FC-2141-8B8E-08D248A7AA63}" destId="{D32066E7-CEB0-084F-B98A-7402F4C62179}" srcOrd="1" destOrd="0" presId="urn:microsoft.com/office/officeart/2005/8/layout/gear1"/>
    <dgm:cxn modelId="{2EEAFE2A-08F9-B640-BB75-4706654DD17C}" type="presOf" srcId="{9ABFC444-8A49-A241-99EB-3428795F26D3}" destId="{CBB2F951-4CB3-9147-91C1-FAB13564A98F}" srcOrd="2" destOrd="0" presId="urn:microsoft.com/office/officeart/2005/8/layout/gear1"/>
    <dgm:cxn modelId="{AC0E95E9-A7E8-F644-9BEE-5D860F9A03D8}" srcId="{E85E259C-4E66-354C-A199-7D2BD1E187ED}" destId="{FCAA05F1-C3FC-2141-8B8E-08D248A7AA63}" srcOrd="1" destOrd="0" parTransId="{505F1112-41F2-BC49-AF71-5A6B29924A87}" sibTransId="{CE0ED670-2E59-B04E-ACCA-E8FD8C118D58}"/>
    <dgm:cxn modelId="{961C257F-6C52-524F-9C0B-B542DEA109F6}" type="presOf" srcId="{FCAA05F1-C3FC-2141-8B8E-08D248A7AA63}" destId="{E2B69AA5-3349-E94A-8C4A-A360FD4453D2}" srcOrd="0" destOrd="0" presId="urn:microsoft.com/office/officeart/2005/8/layout/gear1"/>
    <dgm:cxn modelId="{AD7C3707-CDBC-D64E-AF20-EB383B4A5971}" type="presOf" srcId="{DF7C85FC-7F97-8141-A820-5501531B482B}" destId="{5A9253BE-246F-1446-B418-C7313FC97422}" srcOrd="3" destOrd="0" presId="urn:microsoft.com/office/officeart/2005/8/layout/gear1"/>
    <dgm:cxn modelId="{D5699FD8-5AAB-1540-B88B-F78F81DFAB85}" type="presOf" srcId="{E85E259C-4E66-354C-A199-7D2BD1E187ED}" destId="{BBD3349B-51CF-414A-849B-5836BD33AE55}" srcOrd="0" destOrd="0" presId="urn:microsoft.com/office/officeart/2005/8/layout/gear1"/>
    <dgm:cxn modelId="{C756E371-ADA9-FB41-8614-28ED240EA25A}" type="presOf" srcId="{DF7C85FC-7F97-8141-A820-5501531B482B}" destId="{AE487256-9C7D-B349-B124-D853A98D4875}" srcOrd="1" destOrd="0" presId="urn:microsoft.com/office/officeart/2005/8/layout/gear1"/>
    <dgm:cxn modelId="{F1041998-B6FE-A941-8099-6985B5EDC852}" type="presOf" srcId="{1B942B91-E019-F043-8BF9-22ACB36FF13D}" destId="{BD304244-F24B-E64C-9086-38F1C8EB7BF6}" srcOrd="0" destOrd="0" presId="urn:microsoft.com/office/officeart/2005/8/layout/gear1"/>
    <dgm:cxn modelId="{9C3E1058-21E8-2844-A74A-926CC97944A2}" type="presParOf" srcId="{BBD3349B-51CF-414A-849B-5836BD33AE55}" destId="{7C1808BB-E8C3-F642-BE8A-5E244000E9D1}" srcOrd="0" destOrd="0" presId="urn:microsoft.com/office/officeart/2005/8/layout/gear1"/>
    <dgm:cxn modelId="{285914FE-4F0F-3448-A31E-D98F7297826B}" type="presParOf" srcId="{BBD3349B-51CF-414A-849B-5836BD33AE55}" destId="{42D0C385-455E-8447-9FC6-B9DD82AED30B}" srcOrd="1" destOrd="0" presId="urn:microsoft.com/office/officeart/2005/8/layout/gear1"/>
    <dgm:cxn modelId="{778ED3D4-EBF3-A94F-B764-53FE9EB59621}" type="presParOf" srcId="{BBD3349B-51CF-414A-849B-5836BD33AE55}" destId="{CBB2F951-4CB3-9147-91C1-FAB13564A98F}" srcOrd="2" destOrd="0" presId="urn:microsoft.com/office/officeart/2005/8/layout/gear1"/>
    <dgm:cxn modelId="{E205C709-546F-F246-AD7A-77D12F56BA1C}" type="presParOf" srcId="{BBD3349B-51CF-414A-849B-5836BD33AE55}" destId="{E2B69AA5-3349-E94A-8C4A-A360FD4453D2}" srcOrd="3" destOrd="0" presId="urn:microsoft.com/office/officeart/2005/8/layout/gear1"/>
    <dgm:cxn modelId="{3A564E13-998D-6E49-86C7-F0F087B6B4D0}" type="presParOf" srcId="{BBD3349B-51CF-414A-849B-5836BD33AE55}" destId="{D32066E7-CEB0-084F-B98A-7402F4C62179}" srcOrd="4" destOrd="0" presId="urn:microsoft.com/office/officeart/2005/8/layout/gear1"/>
    <dgm:cxn modelId="{5EC2CCEB-6CB7-664D-B79B-B422BCD09E0F}" type="presParOf" srcId="{BBD3349B-51CF-414A-849B-5836BD33AE55}" destId="{9AA1F294-B0FE-464E-9FB6-F7CD7DFD34F3}" srcOrd="5" destOrd="0" presId="urn:microsoft.com/office/officeart/2005/8/layout/gear1"/>
    <dgm:cxn modelId="{1187D59B-0B51-0A4C-B9A0-9B5667D60039}" type="presParOf" srcId="{BBD3349B-51CF-414A-849B-5836BD33AE55}" destId="{63556EAA-D125-B646-B27A-F95BD36281E8}" srcOrd="6" destOrd="0" presId="urn:microsoft.com/office/officeart/2005/8/layout/gear1"/>
    <dgm:cxn modelId="{AE0A0993-4097-8A46-93C2-6BD92CE41E6C}" type="presParOf" srcId="{BBD3349B-51CF-414A-849B-5836BD33AE55}" destId="{AE487256-9C7D-B349-B124-D853A98D4875}" srcOrd="7" destOrd="0" presId="urn:microsoft.com/office/officeart/2005/8/layout/gear1"/>
    <dgm:cxn modelId="{F009389E-6563-E945-8CCB-99B3BE3A074A}" type="presParOf" srcId="{BBD3349B-51CF-414A-849B-5836BD33AE55}" destId="{6974AB71-5D75-C04C-9B5A-18E4734E49FF}" srcOrd="8" destOrd="0" presId="urn:microsoft.com/office/officeart/2005/8/layout/gear1"/>
    <dgm:cxn modelId="{DEC8B45B-5399-7B4C-8B07-AC8B719EB69C}" type="presParOf" srcId="{BBD3349B-51CF-414A-849B-5836BD33AE55}" destId="{5A9253BE-246F-1446-B418-C7313FC97422}" srcOrd="9" destOrd="0" presId="urn:microsoft.com/office/officeart/2005/8/layout/gear1"/>
    <dgm:cxn modelId="{1B904ED5-6C8C-4F4B-BE16-83A0B550E45F}" type="presParOf" srcId="{BBD3349B-51CF-414A-849B-5836BD33AE55}" destId="{BD304244-F24B-E64C-9086-38F1C8EB7BF6}" srcOrd="10" destOrd="0" presId="urn:microsoft.com/office/officeart/2005/8/layout/gear1"/>
    <dgm:cxn modelId="{40385CA3-4BBE-B14F-BC5A-6AE51872E47B}" type="presParOf" srcId="{BBD3349B-51CF-414A-849B-5836BD33AE55}" destId="{6E96CE62-71F0-6A46-A041-AA86661CD064}" srcOrd="11" destOrd="0" presId="urn:microsoft.com/office/officeart/2005/8/layout/gear1"/>
    <dgm:cxn modelId="{01201CC2-A7FA-DF49-AD1B-1765C33CB3C6}" type="presParOf" srcId="{BBD3349B-51CF-414A-849B-5836BD33AE55}" destId="{DF09691D-52AE-5F4F-A6DF-98EB13094F8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E4F62-8FFC-1945-8A79-40FBFA15F775}" type="doc">
      <dgm:prSet loTypeId="urn:microsoft.com/office/officeart/2005/8/layout/pyramid1" loCatId="" qsTypeId="urn:microsoft.com/office/officeart/2005/8/quickstyle/simple4" qsCatId="simple" csTypeId="urn:microsoft.com/office/officeart/2005/8/colors/colorful1" csCatId="colorful" phldr="1"/>
      <dgm:spPr/>
      <dgm:t>
        <a:bodyPr/>
        <a:lstStyle/>
        <a:p>
          <a:endParaRPr lang="es-ES_tradnl"/>
        </a:p>
      </dgm:t>
    </dgm:pt>
    <dgm:pt modelId="{D8F9E505-7117-054C-BB41-8470D1137C2C}">
      <dgm:prSet phldrT="[Texto]"/>
      <dgm:spPr/>
      <dgm:t>
        <a:bodyPr/>
        <a:lstStyle/>
        <a:p>
          <a:r>
            <a:rPr lang="es-ES_tradnl" dirty="0" smtClean="0"/>
            <a:t>35 a 41 años 21%</a:t>
          </a:r>
          <a:endParaRPr lang="es-ES_tradnl" dirty="0"/>
        </a:p>
      </dgm:t>
    </dgm:pt>
    <dgm:pt modelId="{3F3ED287-7FC5-AE44-8CA3-5E25C3F0FF50}" type="parTrans" cxnId="{CB047A18-1F3F-794E-8DEE-7CC95C9B39A0}">
      <dgm:prSet/>
      <dgm:spPr/>
      <dgm:t>
        <a:bodyPr/>
        <a:lstStyle/>
        <a:p>
          <a:endParaRPr lang="es-ES_tradnl"/>
        </a:p>
      </dgm:t>
    </dgm:pt>
    <dgm:pt modelId="{A7FF4193-7BFE-FA45-95ED-4CFD3D3657C1}" type="sibTrans" cxnId="{CB047A18-1F3F-794E-8DEE-7CC95C9B39A0}">
      <dgm:prSet/>
      <dgm:spPr/>
      <dgm:t>
        <a:bodyPr/>
        <a:lstStyle/>
        <a:p>
          <a:endParaRPr lang="es-ES_tradnl"/>
        </a:p>
      </dgm:t>
    </dgm:pt>
    <dgm:pt modelId="{2581B596-5024-B246-9114-90DED8A0E739}">
      <dgm:prSet phldrT="[Texto]"/>
      <dgm:spPr/>
      <dgm:t>
        <a:bodyPr/>
        <a:lstStyle/>
        <a:p>
          <a:r>
            <a:rPr lang="es-ES_tradnl" dirty="0" smtClean="0"/>
            <a:t>+55 años, 7%</a:t>
          </a:r>
          <a:endParaRPr lang="es-ES_tradnl" dirty="0"/>
        </a:p>
      </dgm:t>
    </dgm:pt>
    <dgm:pt modelId="{0BF871E7-9328-3643-B73E-19317A1AEB92}" type="parTrans" cxnId="{E0C19AFD-8554-6A4D-995B-FB4DB28EA58F}">
      <dgm:prSet/>
      <dgm:spPr/>
      <dgm:t>
        <a:bodyPr/>
        <a:lstStyle/>
        <a:p>
          <a:endParaRPr lang="es-ES_tradnl"/>
        </a:p>
      </dgm:t>
    </dgm:pt>
    <dgm:pt modelId="{E4908F25-5441-E44C-B85F-3B8D7C8A0100}" type="sibTrans" cxnId="{E0C19AFD-8554-6A4D-995B-FB4DB28EA58F}">
      <dgm:prSet/>
      <dgm:spPr/>
      <dgm:t>
        <a:bodyPr/>
        <a:lstStyle/>
        <a:p>
          <a:endParaRPr lang="es-ES_tradnl"/>
        </a:p>
      </dgm:t>
    </dgm:pt>
    <dgm:pt modelId="{FD6EEBE7-FB65-D048-80F8-2847BD41474C}">
      <dgm:prSet/>
      <dgm:spPr/>
      <dgm:t>
        <a:bodyPr/>
        <a:lstStyle/>
        <a:p>
          <a:r>
            <a:rPr lang="es-ES_tradnl" dirty="0" smtClean="0"/>
            <a:t>15 a 24 años, 32%</a:t>
          </a:r>
          <a:endParaRPr lang="es-ES_tradnl" dirty="0"/>
        </a:p>
      </dgm:t>
    </dgm:pt>
    <dgm:pt modelId="{583A99AF-0773-3144-A4F8-626995450FB1}" type="parTrans" cxnId="{31475A0C-C3B3-3E46-A7D6-045BB5941F39}">
      <dgm:prSet/>
      <dgm:spPr/>
      <dgm:t>
        <a:bodyPr/>
        <a:lstStyle/>
        <a:p>
          <a:endParaRPr lang="es-ES_tradnl"/>
        </a:p>
      </dgm:t>
    </dgm:pt>
    <dgm:pt modelId="{9A0836CF-A711-9549-9A98-192012799CC3}" type="sibTrans" cxnId="{31475A0C-C3B3-3E46-A7D6-045BB5941F39}">
      <dgm:prSet/>
      <dgm:spPr/>
      <dgm:t>
        <a:bodyPr/>
        <a:lstStyle/>
        <a:p>
          <a:endParaRPr lang="es-ES_tradnl"/>
        </a:p>
      </dgm:t>
    </dgm:pt>
    <dgm:pt modelId="{71B172B7-9D5A-784B-AFFD-30D6338C4EC8}">
      <dgm:prSet/>
      <dgm:spPr/>
      <dgm:t>
        <a:bodyPr/>
        <a:lstStyle/>
        <a:p>
          <a:r>
            <a:rPr lang="es-ES_tradnl" dirty="0" smtClean="0"/>
            <a:t>45 a 54 años, 13%</a:t>
          </a:r>
          <a:endParaRPr lang="es-ES_tradnl" dirty="0"/>
        </a:p>
      </dgm:t>
    </dgm:pt>
    <dgm:pt modelId="{1B4668C3-E81A-8245-A8DE-787198C1AD1C}" type="parTrans" cxnId="{1268ED5F-1942-344F-ADC3-10BB616E069C}">
      <dgm:prSet/>
      <dgm:spPr/>
      <dgm:t>
        <a:bodyPr/>
        <a:lstStyle/>
        <a:p>
          <a:endParaRPr lang="es-ES_tradnl"/>
        </a:p>
      </dgm:t>
    </dgm:pt>
    <dgm:pt modelId="{5648104F-2683-3742-8CEB-350550A05778}" type="sibTrans" cxnId="{1268ED5F-1942-344F-ADC3-10BB616E069C}">
      <dgm:prSet/>
      <dgm:spPr/>
      <dgm:t>
        <a:bodyPr/>
        <a:lstStyle/>
        <a:p>
          <a:endParaRPr lang="es-ES_tradnl"/>
        </a:p>
      </dgm:t>
    </dgm:pt>
    <dgm:pt modelId="{497FA975-A9B0-404E-8640-6AE402D5ECF4}">
      <dgm:prSet/>
      <dgm:spPr/>
      <dgm:t>
        <a:bodyPr/>
        <a:lstStyle/>
        <a:p>
          <a:r>
            <a:rPr lang="es-ES_tradnl" dirty="0" smtClean="0"/>
            <a:t>25 a 34 años, 27%</a:t>
          </a:r>
          <a:endParaRPr lang="es-ES_tradnl" dirty="0"/>
        </a:p>
      </dgm:t>
    </dgm:pt>
    <dgm:pt modelId="{63965423-32D2-6F45-A65E-7DF020837A7A}" type="parTrans" cxnId="{81AD97D0-8F98-1E46-A933-DAB399E6664C}">
      <dgm:prSet/>
      <dgm:spPr/>
      <dgm:t>
        <a:bodyPr/>
        <a:lstStyle/>
        <a:p>
          <a:endParaRPr lang="es-ES_tradnl"/>
        </a:p>
      </dgm:t>
    </dgm:pt>
    <dgm:pt modelId="{55F61705-B4F1-8942-93D6-DA5148D61375}" type="sibTrans" cxnId="{81AD97D0-8F98-1E46-A933-DAB399E6664C}">
      <dgm:prSet/>
      <dgm:spPr/>
      <dgm:t>
        <a:bodyPr/>
        <a:lstStyle/>
        <a:p>
          <a:endParaRPr lang="es-ES_tradnl"/>
        </a:p>
      </dgm:t>
    </dgm:pt>
    <dgm:pt modelId="{CF7ABA5B-2682-024C-83BE-E69B63329102}" type="pres">
      <dgm:prSet presAssocID="{007E4F62-8FFC-1945-8A79-40FBFA15F775}" presName="Name0" presStyleCnt="0">
        <dgm:presLayoutVars>
          <dgm:dir/>
          <dgm:animLvl val="lvl"/>
          <dgm:resizeHandles val="exact"/>
        </dgm:presLayoutVars>
      </dgm:prSet>
      <dgm:spPr/>
      <dgm:t>
        <a:bodyPr/>
        <a:lstStyle/>
        <a:p>
          <a:endParaRPr lang="es-ES_tradnl"/>
        </a:p>
      </dgm:t>
    </dgm:pt>
    <dgm:pt modelId="{26714E69-39DF-1345-B48A-E22959F947A3}" type="pres">
      <dgm:prSet presAssocID="{2581B596-5024-B246-9114-90DED8A0E739}" presName="Name8" presStyleCnt="0"/>
      <dgm:spPr/>
    </dgm:pt>
    <dgm:pt modelId="{2FCC554E-F79E-3649-8FA3-B4341FDD206F}" type="pres">
      <dgm:prSet presAssocID="{2581B596-5024-B246-9114-90DED8A0E739}" presName="level" presStyleLbl="node1" presStyleIdx="0" presStyleCnt="5" custScaleX="105042">
        <dgm:presLayoutVars>
          <dgm:chMax val="1"/>
          <dgm:bulletEnabled val="1"/>
        </dgm:presLayoutVars>
      </dgm:prSet>
      <dgm:spPr/>
      <dgm:t>
        <a:bodyPr/>
        <a:lstStyle/>
        <a:p>
          <a:endParaRPr lang="es-ES_tradnl"/>
        </a:p>
      </dgm:t>
    </dgm:pt>
    <dgm:pt modelId="{E04515E1-07EB-2E45-B8BC-9E90877F8D63}" type="pres">
      <dgm:prSet presAssocID="{2581B596-5024-B246-9114-90DED8A0E739}" presName="levelTx" presStyleLbl="revTx" presStyleIdx="0" presStyleCnt="0">
        <dgm:presLayoutVars>
          <dgm:chMax val="1"/>
          <dgm:bulletEnabled val="1"/>
        </dgm:presLayoutVars>
      </dgm:prSet>
      <dgm:spPr/>
      <dgm:t>
        <a:bodyPr/>
        <a:lstStyle/>
        <a:p>
          <a:endParaRPr lang="es-ES_tradnl"/>
        </a:p>
      </dgm:t>
    </dgm:pt>
    <dgm:pt modelId="{778D3AF2-3517-2346-A7AA-763A5BE66D73}" type="pres">
      <dgm:prSet presAssocID="{71B172B7-9D5A-784B-AFFD-30D6338C4EC8}" presName="Name8" presStyleCnt="0"/>
      <dgm:spPr/>
    </dgm:pt>
    <dgm:pt modelId="{3B2E2434-4FEB-8E4B-846F-ADE0C6400ECD}" type="pres">
      <dgm:prSet presAssocID="{71B172B7-9D5A-784B-AFFD-30D6338C4EC8}" presName="level" presStyleLbl="node1" presStyleIdx="1" presStyleCnt="5">
        <dgm:presLayoutVars>
          <dgm:chMax val="1"/>
          <dgm:bulletEnabled val="1"/>
        </dgm:presLayoutVars>
      </dgm:prSet>
      <dgm:spPr/>
      <dgm:t>
        <a:bodyPr/>
        <a:lstStyle/>
        <a:p>
          <a:endParaRPr lang="es-ES_tradnl"/>
        </a:p>
      </dgm:t>
    </dgm:pt>
    <dgm:pt modelId="{8B61F144-54D8-4042-A6C8-3E8E5C6073E9}" type="pres">
      <dgm:prSet presAssocID="{71B172B7-9D5A-784B-AFFD-30D6338C4EC8}" presName="levelTx" presStyleLbl="revTx" presStyleIdx="0" presStyleCnt="0">
        <dgm:presLayoutVars>
          <dgm:chMax val="1"/>
          <dgm:bulletEnabled val="1"/>
        </dgm:presLayoutVars>
      </dgm:prSet>
      <dgm:spPr/>
      <dgm:t>
        <a:bodyPr/>
        <a:lstStyle/>
        <a:p>
          <a:endParaRPr lang="es-ES_tradnl"/>
        </a:p>
      </dgm:t>
    </dgm:pt>
    <dgm:pt modelId="{06C87C8A-B5D9-564D-B20F-72A9496D2B95}" type="pres">
      <dgm:prSet presAssocID="{D8F9E505-7117-054C-BB41-8470D1137C2C}" presName="Name8" presStyleCnt="0"/>
      <dgm:spPr/>
    </dgm:pt>
    <dgm:pt modelId="{0B80A9D7-5906-4049-8819-E9B1E13118DB}" type="pres">
      <dgm:prSet presAssocID="{D8F9E505-7117-054C-BB41-8470D1137C2C}" presName="level" presStyleLbl="node1" presStyleIdx="2" presStyleCnt="5">
        <dgm:presLayoutVars>
          <dgm:chMax val="1"/>
          <dgm:bulletEnabled val="1"/>
        </dgm:presLayoutVars>
      </dgm:prSet>
      <dgm:spPr/>
      <dgm:t>
        <a:bodyPr/>
        <a:lstStyle/>
        <a:p>
          <a:endParaRPr lang="es-ES_tradnl"/>
        </a:p>
      </dgm:t>
    </dgm:pt>
    <dgm:pt modelId="{8D9E867E-1A7C-774A-9412-B8DE63F9B538}" type="pres">
      <dgm:prSet presAssocID="{D8F9E505-7117-054C-BB41-8470D1137C2C}" presName="levelTx" presStyleLbl="revTx" presStyleIdx="0" presStyleCnt="0">
        <dgm:presLayoutVars>
          <dgm:chMax val="1"/>
          <dgm:bulletEnabled val="1"/>
        </dgm:presLayoutVars>
      </dgm:prSet>
      <dgm:spPr/>
      <dgm:t>
        <a:bodyPr/>
        <a:lstStyle/>
        <a:p>
          <a:endParaRPr lang="es-ES_tradnl"/>
        </a:p>
      </dgm:t>
    </dgm:pt>
    <dgm:pt modelId="{E4039C45-85F6-0941-A137-977B16FB8604}" type="pres">
      <dgm:prSet presAssocID="{497FA975-A9B0-404E-8640-6AE402D5ECF4}" presName="Name8" presStyleCnt="0"/>
      <dgm:spPr/>
    </dgm:pt>
    <dgm:pt modelId="{21C27AD8-92E3-144D-A020-87C3B28FFA69}" type="pres">
      <dgm:prSet presAssocID="{497FA975-A9B0-404E-8640-6AE402D5ECF4}" presName="level" presStyleLbl="node1" presStyleIdx="3" presStyleCnt="5">
        <dgm:presLayoutVars>
          <dgm:chMax val="1"/>
          <dgm:bulletEnabled val="1"/>
        </dgm:presLayoutVars>
      </dgm:prSet>
      <dgm:spPr/>
      <dgm:t>
        <a:bodyPr/>
        <a:lstStyle/>
        <a:p>
          <a:endParaRPr lang="es-ES_tradnl"/>
        </a:p>
      </dgm:t>
    </dgm:pt>
    <dgm:pt modelId="{5F499C49-B283-DD41-B1CA-7D7E5DFD4556}" type="pres">
      <dgm:prSet presAssocID="{497FA975-A9B0-404E-8640-6AE402D5ECF4}" presName="levelTx" presStyleLbl="revTx" presStyleIdx="0" presStyleCnt="0">
        <dgm:presLayoutVars>
          <dgm:chMax val="1"/>
          <dgm:bulletEnabled val="1"/>
        </dgm:presLayoutVars>
      </dgm:prSet>
      <dgm:spPr/>
      <dgm:t>
        <a:bodyPr/>
        <a:lstStyle/>
        <a:p>
          <a:endParaRPr lang="es-ES_tradnl"/>
        </a:p>
      </dgm:t>
    </dgm:pt>
    <dgm:pt modelId="{30E8E712-77CF-984D-9875-7E6E8EA9DBDA}" type="pres">
      <dgm:prSet presAssocID="{FD6EEBE7-FB65-D048-80F8-2847BD41474C}" presName="Name8" presStyleCnt="0"/>
      <dgm:spPr/>
    </dgm:pt>
    <dgm:pt modelId="{D19282ED-D57C-004F-B200-DF1DD1D1B3D3}" type="pres">
      <dgm:prSet presAssocID="{FD6EEBE7-FB65-D048-80F8-2847BD41474C}" presName="level" presStyleLbl="node1" presStyleIdx="4" presStyleCnt="5">
        <dgm:presLayoutVars>
          <dgm:chMax val="1"/>
          <dgm:bulletEnabled val="1"/>
        </dgm:presLayoutVars>
      </dgm:prSet>
      <dgm:spPr/>
      <dgm:t>
        <a:bodyPr/>
        <a:lstStyle/>
        <a:p>
          <a:endParaRPr lang="es-ES_tradnl"/>
        </a:p>
      </dgm:t>
    </dgm:pt>
    <dgm:pt modelId="{774FAA5E-171A-A84A-B75A-B5A53001910C}" type="pres">
      <dgm:prSet presAssocID="{FD6EEBE7-FB65-D048-80F8-2847BD41474C}" presName="levelTx" presStyleLbl="revTx" presStyleIdx="0" presStyleCnt="0">
        <dgm:presLayoutVars>
          <dgm:chMax val="1"/>
          <dgm:bulletEnabled val="1"/>
        </dgm:presLayoutVars>
      </dgm:prSet>
      <dgm:spPr/>
      <dgm:t>
        <a:bodyPr/>
        <a:lstStyle/>
        <a:p>
          <a:endParaRPr lang="es-ES_tradnl"/>
        </a:p>
      </dgm:t>
    </dgm:pt>
  </dgm:ptLst>
  <dgm:cxnLst>
    <dgm:cxn modelId="{E0C19AFD-8554-6A4D-995B-FB4DB28EA58F}" srcId="{007E4F62-8FFC-1945-8A79-40FBFA15F775}" destId="{2581B596-5024-B246-9114-90DED8A0E739}" srcOrd="0" destOrd="0" parTransId="{0BF871E7-9328-3643-B73E-19317A1AEB92}" sibTransId="{E4908F25-5441-E44C-B85F-3B8D7C8A0100}"/>
    <dgm:cxn modelId="{7DA3389F-81BB-CF46-9CD1-3DE43997D499}" type="presOf" srcId="{71B172B7-9D5A-784B-AFFD-30D6338C4EC8}" destId="{8B61F144-54D8-4042-A6C8-3E8E5C6073E9}" srcOrd="1" destOrd="0" presId="urn:microsoft.com/office/officeart/2005/8/layout/pyramid1"/>
    <dgm:cxn modelId="{B8A103C1-8CD3-7D40-A959-A2892D3BA151}" type="presOf" srcId="{497FA975-A9B0-404E-8640-6AE402D5ECF4}" destId="{5F499C49-B283-DD41-B1CA-7D7E5DFD4556}" srcOrd="1" destOrd="0" presId="urn:microsoft.com/office/officeart/2005/8/layout/pyramid1"/>
    <dgm:cxn modelId="{540A06BD-A74A-B847-ABC1-A61B4AC69D11}" type="presOf" srcId="{D8F9E505-7117-054C-BB41-8470D1137C2C}" destId="{8D9E867E-1A7C-774A-9412-B8DE63F9B538}" srcOrd="1" destOrd="0" presId="urn:microsoft.com/office/officeart/2005/8/layout/pyramid1"/>
    <dgm:cxn modelId="{7D2B551B-6111-734D-82D9-B09087847026}" type="presOf" srcId="{007E4F62-8FFC-1945-8A79-40FBFA15F775}" destId="{CF7ABA5B-2682-024C-83BE-E69B63329102}" srcOrd="0" destOrd="0" presId="urn:microsoft.com/office/officeart/2005/8/layout/pyramid1"/>
    <dgm:cxn modelId="{CB047A18-1F3F-794E-8DEE-7CC95C9B39A0}" srcId="{007E4F62-8FFC-1945-8A79-40FBFA15F775}" destId="{D8F9E505-7117-054C-BB41-8470D1137C2C}" srcOrd="2" destOrd="0" parTransId="{3F3ED287-7FC5-AE44-8CA3-5E25C3F0FF50}" sibTransId="{A7FF4193-7BFE-FA45-95ED-4CFD3D3657C1}"/>
    <dgm:cxn modelId="{1268ED5F-1942-344F-ADC3-10BB616E069C}" srcId="{007E4F62-8FFC-1945-8A79-40FBFA15F775}" destId="{71B172B7-9D5A-784B-AFFD-30D6338C4EC8}" srcOrd="1" destOrd="0" parTransId="{1B4668C3-E81A-8245-A8DE-787198C1AD1C}" sibTransId="{5648104F-2683-3742-8CEB-350550A05778}"/>
    <dgm:cxn modelId="{49AF3436-4A1F-6E4C-A2BE-502E8AFB84F2}" type="presOf" srcId="{FD6EEBE7-FB65-D048-80F8-2847BD41474C}" destId="{774FAA5E-171A-A84A-B75A-B5A53001910C}" srcOrd="1" destOrd="0" presId="urn:microsoft.com/office/officeart/2005/8/layout/pyramid1"/>
    <dgm:cxn modelId="{4F20B3F2-1C40-8C4B-BE2B-0920FBBBD8E4}" type="presOf" srcId="{2581B596-5024-B246-9114-90DED8A0E739}" destId="{E04515E1-07EB-2E45-B8BC-9E90877F8D63}" srcOrd="1" destOrd="0" presId="urn:microsoft.com/office/officeart/2005/8/layout/pyramid1"/>
    <dgm:cxn modelId="{31475A0C-C3B3-3E46-A7D6-045BB5941F39}" srcId="{007E4F62-8FFC-1945-8A79-40FBFA15F775}" destId="{FD6EEBE7-FB65-D048-80F8-2847BD41474C}" srcOrd="4" destOrd="0" parTransId="{583A99AF-0773-3144-A4F8-626995450FB1}" sibTransId="{9A0836CF-A711-9549-9A98-192012799CC3}"/>
    <dgm:cxn modelId="{C02CE2F6-F57C-F444-B544-D7A3F0F2AB72}" type="presOf" srcId="{71B172B7-9D5A-784B-AFFD-30D6338C4EC8}" destId="{3B2E2434-4FEB-8E4B-846F-ADE0C6400ECD}" srcOrd="0" destOrd="0" presId="urn:microsoft.com/office/officeart/2005/8/layout/pyramid1"/>
    <dgm:cxn modelId="{97D363A4-1C84-C940-820A-CCFFFFDC8FE6}" type="presOf" srcId="{2581B596-5024-B246-9114-90DED8A0E739}" destId="{2FCC554E-F79E-3649-8FA3-B4341FDD206F}" srcOrd="0" destOrd="0" presId="urn:microsoft.com/office/officeart/2005/8/layout/pyramid1"/>
    <dgm:cxn modelId="{D45143CF-670E-6442-9E9C-77EFA49F5FA6}" type="presOf" srcId="{497FA975-A9B0-404E-8640-6AE402D5ECF4}" destId="{21C27AD8-92E3-144D-A020-87C3B28FFA69}" srcOrd="0" destOrd="0" presId="urn:microsoft.com/office/officeart/2005/8/layout/pyramid1"/>
    <dgm:cxn modelId="{4FD8DB46-AF3A-104E-9EF7-B9C8088FC135}" type="presOf" srcId="{D8F9E505-7117-054C-BB41-8470D1137C2C}" destId="{0B80A9D7-5906-4049-8819-E9B1E13118DB}" srcOrd="0" destOrd="0" presId="urn:microsoft.com/office/officeart/2005/8/layout/pyramid1"/>
    <dgm:cxn modelId="{A02F00B7-8E51-4840-9BF8-395524C6EFE5}" type="presOf" srcId="{FD6EEBE7-FB65-D048-80F8-2847BD41474C}" destId="{D19282ED-D57C-004F-B200-DF1DD1D1B3D3}" srcOrd="0" destOrd="0" presId="urn:microsoft.com/office/officeart/2005/8/layout/pyramid1"/>
    <dgm:cxn modelId="{81AD97D0-8F98-1E46-A933-DAB399E6664C}" srcId="{007E4F62-8FFC-1945-8A79-40FBFA15F775}" destId="{497FA975-A9B0-404E-8640-6AE402D5ECF4}" srcOrd="3" destOrd="0" parTransId="{63965423-32D2-6F45-A65E-7DF020837A7A}" sibTransId="{55F61705-B4F1-8942-93D6-DA5148D61375}"/>
    <dgm:cxn modelId="{0E0FFF67-8E0C-E64A-B6DC-A21594F67A79}" type="presParOf" srcId="{CF7ABA5B-2682-024C-83BE-E69B63329102}" destId="{26714E69-39DF-1345-B48A-E22959F947A3}" srcOrd="0" destOrd="0" presId="urn:microsoft.com/office/officeart/2005/8/layout/pyramid1"/>
    <dgm:cxn modelId="{2B13C530-55DF-314C-8127-6728C69F6A56}" type="presParOf" srcId="{26714E69-39DF-1345-B48A-E22959F947A3}" destId="{2FCC554E-F79E-3649-8FA3-B4341FDD206F}" srcOrd="0" destOrd="0" presId="urn:microsoft.com/office/officeart/2005/8/layout/pyramid1"/>
    <dgm:cxn modelId="{C5B3EA53-9BE4-9648-818D-4933CE719187}" type="presParOf" srcId="{26714E69-39DF-1345-B48A-E22959F947A3}" destId="{E04515E1-07EB-2E45-B8BC-9E90877F8D63}" srcOrd="1" destOrd="0" presId="urn:microsoft.com/office/officeart/2005/8/layout/pyramid1"/>
    <dgm:cxn modelId="{86943EEC-5932-0A4A-8E1A-CE0D3C400FF9}" type="presParOf" srcId="{CF7ABA5B-2682-024C-83BE-E69B63329102}" destId="{778D3AF2-3517-2346-A7AA-763A5BE66D73}" srcOrd="1" destOrd="0" presId="urn:microsoft.com/office/officeart/2005/8/layout/pyramid1"/>
    <dgm:cxn modelId="{77A32F78-D314-AD4E-8251-D5AD3F4DC46B}" type="presParOf" srcId="{778D3AF2-3517-2346-A7AA-763A5BE66D73}" destId="{3B2E2434-4FEB-8E4B-846F-ADE0C6400ECD}" srcOrd="0" destOrd="0" presId="urn:microsoft.com/office/officeart/2005/8/layout/pyramid1"/>
    <dgm:cxn modelId="{7D8306EE-0654-6849-B23A-FFA2528F64C8}" type="presParOf" srcId="{778D3AF2-3517-2346-A7AA-763A5BE66D73}" destId="{8B61F144-54D8-4042-A6C8-3E8E5C6073E9}" srcOrd="1" destOrd="0" presId="urn:microsoft.com/office/officeart/2005/8/layout/pyramid1"/>
    <dgm:cxn modelId="{51C17FDD-D7EF-244C-A500-CEBB6C6BB554}" type="presParOf" srcId="{CF7ABA5B-2682-024C-83BE-E69B63329102}" destId="{06C87C8A-B5D9-564D-B20F-72A9496D2B95}" srcOrd="2" destOrd="0" presId="urn:microsoft.com/office/officeart/2005/8/layout/pyramid1"/>
    <dgm:cxn modelId="{A1A43C64-0327-E647-BE84-C967458FF2C4}" type="presParOf" srcId="{06C87C8A-B5D9-564D-B20F-72A9496D2B95}" destId="{0B80A9D7-5906-4049-8819-E9B1E13118DB}" srcOrd="0" destOrd="0" presId="urn:microsoft.com/office/officeart/2005/8/layout/pyramid1"/>
    <dgm:cxn modelId="{EB7B41F3-D966-584E-9B02-9CD163687452}" type="presParOf" srcId="{06C87C8A-B5D9-564D-B20F-72A9496D2B95}" destId="{8D9E867E-1A7C-774A-9412-B8DE63F9B538}" srcOrd="1" destOrd="0" presId="urn:microsoft.com/office/officeart/2005/8/layout/pyramid1"/>
    <dgm:cxn modelId="{DA29F82B-8896-D740-9D76-949F18AAFCE0}" type="presParOf" srcId="{CF7ABA5B-2682-024C-83BE-E69B63329102}" destId="{E4039C45-85F6-0941-A137-977B16FB8604}" srcOrd="3" destOrd="0" presId="urn:microsoft.com/office/officeart/2005/8/layout/pyramid1"/>
    <dgm:cxn modelId="{FD0BFC3E-E801-8947-8165-FBFD658CB52C}" type="presParOf" srcId="{E4039C45-85F6-0941-A137-977B16FB8604}" destId="{21C27AD8-92E3-144D-A020-87C3B28FFA69}" srcOrd="0" destOrd="0" presId="urn:microsoft.com/office/officeart/2005/8/layout/pyramid1"/>
    <dgm:cxn modelId="{11F9EE6A-9FA1-1946-8CFE-2B7584143B19}" type="presParOf" srcId="{E4039C45-85F6-0941-A137-977B16FB8604}" destId="{5F499C49-B283-DD41-B1CA-7D7E5DFD4556}" srcOrd="1" destOrd="0" presId="urn:microsoft.com/office/officeart/2005/8/layout/pyramid1"/>
    <dgm:cxn modelId="{C49E0C9A-91A2-B041-80C5-6ACA3AD465D9}" type="presParOf" srcId="{CF7ABA5B-2682-024C-83BE-E69B63329102}" destId="{30E8E712-77CF-984D-9875-7E6E8EA9DBDA}" srcOrd="4" destOrd="0" presId="urn:microsoft.com/office/officeart/2005/8/layout/pyramid1"/>
    <dgm:cxn modelId="{ACA288B5-5748-DF4D-8FC2-7A097CD70630}" type="presParOf" srcId="{30E8E712-77CF-984D-9875-7E6E8EA9DBDA}" destId="{D19282ED-D57C-004F-B200-DF1DD1D1B3D3}" srcOrd="0" destOrd="0" presId="urn:microsoft.com/office/officeart/2005/8/layout/pyramid1"/>
    <dgm:cxn modelId="{2D67867F-8CD2-7E42-BF37-6A4812E360F1}" type="presParOf" srcId="{30E8E712-77CF-984D-9875-7E6E8EA9DBDA}" destId="{774FAA5E-171A-A84A-B75A-B5A53001910C}"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E259C-4E66-354C-A199-7D2BD1E187ED}" type="doc">
      <dgm:prSet loTypeId="urn:microsoft.com/office/officeart/2005/8/layout/gear1" loCatId="" qsTypeId="urn:microsoft.com/office/officeart/2005/8/quickstyle/simple4" qsCatId="simple" csTypeId="urn:microsoft.com/office/officeart/2005/8/colors/accent0_1" csCatId="mainScheme" phldr="1"/>
      <dgm:spPr/>
    </dgm:pt>
    <dgm:pt modelId="{9ABFC444-8A49-A241-99EB-3428795F26D3}">
      <dgm:prSet phldrT="[Texto]"/>
      <dgm:spPr/>
      <dgm:t>
        <a:bodyPr/>
        <a:lstStyle/>
        <a:p>
          <a:r>
            <a:rPr lang="es-ES_tradnl" dirty="0" smtClean="0"/>
            <a:t>Participación</a:t>
          </a:r>
          <a:endParaRPr lang="es-ES_tradnl" dirty="0"/>
        </a:p>
      </dgm:t>
    </dgm:pt>
    <dgm:pt modelId="{E5380142-354D-614D-A758-2C6CD10948FC}" type="parTrans" cxnId="{51C7E7B2-D21D-0D45-9219-E5F6A7068EF0}">
      <dgm:prSet/>
      <dgm:spPr/>
      <dgm:t>
        <a:bodyPr/>
        <a:lstStyle/>
        <a:p>
          <a:endParaRPr lang="es-ES_tradnl"/>
        </a:p>
      </dgm:t>
    </dgm:pt>
    <dgm:pt modelId="{1B942B91-E019-F043-8BF9-22ACB36FF13D}" type="sibTrans" cxnId="{51C7E7B2-D21D-0D45-9219-E5F6A7068EF0}">
      <dgm:prSet/>
      <dgm:spPr/>
      <dgm:t>
        <a:bodyPr/>
        <a:lstStyle/>
        <a:p>
          <a:endParaRPr lang="es-ES_tradnl"/>
        </a:p>
      </dgm:t>
    </dgm:pt>
    <dgm:pt modelId="{FCAA05F1-C3FC-2141-8B8E-08D248A7AA63}">
      <dgm:prSet phldrT="[Texto]"/>
      <dgm:spPr>
        <a:solidFill>
          <a:srgbClr val="FF0000"/>
        </a:solidFill>
      </dgm:spPr>
      <dgm:t>
        <a:bodyPr/>
        <a:lstStyle/>
        <a:p>
          <a:r>
            <a:rPr lang="es-ES_tradnl" dirty="0" smtClean="0"/>
            <a:t>Tecnología</a:t>
          </a:r>
          <a:endParaRPr lang="es-ES_tradnl" dirty="0"/>
        </a:p>
      </dgm:t>
    </dgm:pt>
    <dgm:pt modelId="{505F1112-41F2-BC49-AF71-5A6B29924A87}" type="parTrans" cxnId="{AC0E95E9-A7E8-F644-9BEE-5D860F9A03D8}">
      <dgm:prSet/>
      <dgm:spPr/>
      <dgm:t>
        <a:bodyPr/>
        <a:lstStyle/>
        <a:p>
          <a:endParaRPr lang="es-ES_tradnl"/>
        </a:p>
      </dgm:t>
    </dgm:pt>
    <dgm:pt modelId="{CE0ED670-2E59-B04E-ACCA-E8FD8C118D58}" type="sibTrans" cxnId="{AC0E95E9-A7E8-F644-9BEE-5D860F9A03D8}">
      <dgm:prSet/>
      <dgm:spPr/>
      <dgm:t>
        <a:bodyPr/>
        <a:lstStyle/>
        <a:p>
          <a:endParaRPr lang="es-ES_tradnl"/>
        </a:p>
      </dgm:t>
    </dgm:pt>
    <dgm:pt modelId="{DF7C85FC-7F97-8141-A820-5501531B482B}">
      <dgm:prSet phldrT="[Texto]"/>
      <dgm:spPr>
        <a:gradFill rotWithShape="0">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dgm:spPr>
      <dgm:t>
        <a:bodyPr/>
        <a:lstStyle/>
        <a:p>
          <a:r>
            <a:rPr lang="es-ES_tradnl" dirty="0" smtClean="0"/>
            <a:t>Conocimiento</a:t>
          </a:r>
          <a:endParaRPr lang="es-ES_tradnl" dirty="0"/>
        </a:p>
      </dgm:t>
    </dgm:pt>
    <dgm:pt modelId="{627A3F93-049C-7A45-BFBE-CA56EB9E0026}" type="parTrans" cxnId="{2DF5BBB6-E47F-2343-914C-94842A8972B3}">
      <dgm:prSet/>
      <dgm:spPr/>
      <dgm:t>
        <a:bodyPr/>
        <a:lstStyle/>
        <a:p>
          <a:endParaRPr lang="es-ES_tradnl"/>
        </a:p>
      </dgm:t>
    </dgm:pt>
    <dgm:pt modelId="{F80B8F29-71C7-264A-BA1C-3162845FE74B}" type="sibTrans" cxnId="{2DF5BBB6-E47F-2343-914C-94842A8972B3}">
      <dgm:prSet/>
      <dgm:spPr/>
      <dgm:t>
        <a:bodyPr/>
        <a:lstStyle/>
        <a:p>
          <a:endParaRPr lang="es-ES_tradnl"/>
        </a:p>
      </dgm:t>
    </dgm:pt>
    <dgm:pt modelId="{BBD3349B-51CF-414A-849B-5836BD33AE55}" type="pres">
      <dgm:prSet presAssocID="{E85E259C-4E66-354C-A199-7D2BD1E187ED}" presName="composite" presStyleCnt="0">
        <dgm:presLayoutVars>
          <dgm:chMax val="3"/>
          <dgm:animLvl val="lvl"/>
          <dgm:resizeHandles val="exact"/>
        </dgm:presLayoutVars>
      </dgm:prSet>
      <dgm:spPr/>
    </dgm:pt>
    <dgm:pt modelId="{7C1808BB-E8C3-F642-BE8A-5E244000E9D1}" type="pres">
      <dgm:prSet presAssocID="{9ABFC444-8A49-A241-99EB-3428795F26D3}" presName="gear1" presStyleLbl="node1" presStyleIdx="0" presStyleCnt="3">
        <dgm:presLayoutVars>
          <dgm:chMax val="1"/>
          <dgm:bulletEnabled val="1"/>
        </dgm:presLayoutVars>
      </dgm:prSet>
      <dgm:spPr/>
      <dgm:t>
        <a:bodyPr/>
        <a:lstStyle/>
        <a:p>
          <a:endParaRPr lang="es-ES_tradnl"/>
        </a:p>
      </dgm:t>
    </dgm:pt>
    <dgm:pt modelId="{42D0C385-455E-8447-9FC6-B9DD82AED30B}" type="pres">
      <dgm:prSet presAssocID="{9ABFC444-8A49-A241-99EB-3428795F26D3}" presName="gear1srcNode" presStyleLbl="node1" presStyleIdx="0" presStyleCnt="3"/>
      <dgm:spPr/>
      <dgm:t>
        <a:bodyPr/>
        <a:lstStyle/>
        <a:p>
          <a:endParaRPr lang="es-ES_tradnl"/>
        </a:p>
      </dgm:t>
    </dgm:pt>
    <dgm:pt modelId="{CBB2F951-4CB3-9147-91C1-FAB13564A98F}" type="pres">
      <dgm:prSet presAssocID="{9ABFC444-8A49-A241-99EB-3428795F26D3}" presName="gear1dstNode" presStyleLbl="node1" presStyleIdx="0" presStyleCnt="3"/>
      <dgm:spPr/>
      <dgm:t>
        <a:bodyPr/>
        <a:lstStyle/>
        <a:p>
          <a:endParaRPr lang="es-ES_tradnl"/>
        </a:p>
      </dgm:t>
    </dgm:pt>
    <dgm:pt modelId="{E2B69AA5-3349-E94A-8C4A-A360FD4453D2}" type="pres">
      <dgm:prSet presAssocID="{FCAA05F1-C3FC-2141-8B8E-08D248A7AA63}" presName="gear2" presStyleLbl="node1" presStyleIdx="1" presStyleCnt="3">
        <dgm:presLayoutVars>
          <dgm:chMax val="1"/>
          <dgm:bulletEnabled val="1"/>
        </dgm:presLayoutVars>
      </dgm:prSet>
      <dgm:spPr/>
      <dgm:t>
        <a:bodyPr/>
        <a:lstStyle/>
        <a:p>
          <a:endParaRPr lang="es-ES_tradnl"/>
        </a:p>
      </dgm:t>
    </dgm:pt>
    <dgm:pt modelId="{D32066E7-CEB0-084F-B98A-7402F4C62179}" type="pres">
      <dgm:prSet presAssocID="{FCAA05F1-C3FC-2141-8B8E-08D248A7AA63}" presName="gear2srcNode" presStyleLbl="node1" presStyleIdx="1" presStyleCnt="3"/>
      <dgm:spPr/>
      <dgm:t>
        <a:bodyPr/>
        <a:lstStyle/>
        <a:p>
          <a:endParaRPr lang="es-ES_tradnl"/>
        </a:p>
      </dgm:t>
    </dgm:pt>
    <dgm:pt modelId="{9AA1F294-B0FE-464E-9FB6-F7CD7DFD34F3}" type="pres">
      <dgm:prSet presAssocID="{FCAA05F1-C3FC-2141-8B8E-08D248A7AA63}" presName="gear2dstNode" presStyleLbl="node1" presStyleIdx="1" presStyleCnt="3"/>
      <dgm:spPr/>
      <dgm:t>
        <a:bodyPr/>
        <a:lstStyle/>
        <a:p>
          <a:endParaRPr lang="es-ES_tradnl"/>
        </a:p>
      </dgm:t>
    </dgm:pt>
    <dgm:pt modelId="{63556EAA-D125-B646-B27A-F95BD36281E8}" type="pres">
      <dgm:prSet presAssocID="{DF7C85FC-7F97-8141-A820-5501531B482B}" presName="gear3" presStyleLbl="node1" presStyleIdx="2" presStyleCnt="3"/>
      <dgm:spPr/>
      <dgm:t>
        <a:bodyPr/>
        <a:lstStyle/>
        <a:p>
          <a:endParaRPr lang="es-ES_tradnl"/>
        </a:p>
      </dgm:t>
    </dgm:pt>
    <dgm:pt modelId="{AE487256-9C7D-B349-B124-D853A98D4875}" type="pres">
      <dgm:prSet presAssocID="{DF7C85FC-7F97-8141-A820-5501531B482B}" presName="gear3tx" presStyleLbl="node1" presStyleIdx="2" presStyleCnt="3">
        <dgm:presLayoutVars>
          <dgm:chMax val="1"/>
          <dgm:bulletEnabled val="1"/>
        </dgm:presLayoutVars>
      </dgm:prSet>
      <dgm:spPr/>
      <dgm:t>
        <a:bodyPr/>
        <a:lstStyle/>
        <a:p>
          <a:endParaRPr lang="es-ES_tradnl"/>
        </a:p>
      </dgm:t>
    </dgm:pt>
    <dgm:pt modelId="{6974AB71-5D75-C04C-9B5A-18E4734E49FF}" type="pres">
      <dgm:prSet presAssocID="{DF7C85FC-7F97-8141-A820-5501531B482B}" presName="gear3srcNode" presStyleLbl="node1" presStyleIdx="2" presStyleCnt="3"/>
      <dgm:spPr/>
      <dgm:t>
        <a:bodyPr/>
        <a:lstStyle/>
        <a:p>
          <a:endParaRPr lang="es-ES_tradnl"/>
        </a:p>
      </dgm:t>
    </dgm:pt>
    <dgm:pt modelId="{5A9253BE-246F-1446-B418-C7313FC97422}" type="pres">
      <dgm:prSet presAssocID="{DF7C85FC-7F97-8141-A820-5501531B482B}" presName="gear3dstNode" presStyleLbl="node1" presStyleIdx="2" presStyleCnt="3"/>
      <dgm:spPr/>
      <dgm:t>
        <a:bodyPr/>
        <a:lstStyle/>
        <a:p>
          <a:endParaRPr lang="es-ES_tradnl"/>
        </a:p>
      </dgm:t>
    </dgm:pt>
    <dgm:pt modelId="{BD304244-F24B-E64C-9086-38F1C8EB7BF6}" type="pres">
      <dgm:prSet presAssocID="{1B942B91-E019-F043-8BF9-22ACB36FF13D}" presName="connector1" presStyleLbl="sibTrans2D1" presStyleIdx="0" presStyleCnt="3"/>
      <dgm:spPr/>
      <dgm:t>
        <a:bodyPr/>
        <a:lstStyle/>
        <a:p>
          <a:endParaRPr lang="es-ES_tradnl"/>
        </a:p>
      </dgm:t>
    </dgm:pt>
    <dgm:pt modelId="{6E96CE62-71F0-6A46-A041-AA86661CD064}" type="pres">
      <dgm:prSet presAssocID="{CE0ED670-2E59-B04E-ACCA-E8FD8C118D58}" presName="connector2" presStyleLbl="sibTrans2D1" presStyleIdx="1" presStyleCnt="3"/>
      <dgm:spPr/>
      <dgm:t>
        <a:bodyPr/>
        <a:lstStyle/>
        <a:p>
          <a:endParaRPr lang="es-ES_tradnl"/>
        </a:p>
      </dgm:t>
    </dgm:pt>
    <dgm:pt modelId="{DF09691D-52AE-5F4F-A6DF-98EB13094F8E}" type="pres">
      <dgm:prSet presAssocID="{F80B8F29-71C7-264A-BA1C-3162845FE74B}" presName="connector3" presStyleLbl="sibTrans2D1" presStyleIdx="2" presStyleCnt="3"/>
      <dgm:spPr/>
      <dgm:t>
        <a:bodyPr/>
        <a:lstStyle/>
        <a:p>
          <a:endParaRPr lang="es-ES_tradnl"/>
        </a:p>
      </dgm:t>
    </dgm:pt>
  </dgm:ptLst>
  <dgm:cxnLst>
    <dgm:cxn modelId="{CC6EA4EB-6282-AB44-930B-818E763B40FB}" type="presOf" srcId="{FCAA05F1-C3FC-2141-8B8E-08D248A7AA63}" destId="{D32066E7-CEB0-084F-B98A-7402F4C62179}" srcOrd="1" destOrd="0" presId="urn:microsoft.com/office/officeart/2005/8/layout/gear1"/>
    <dgm:cxn modelId="{1203F773-2B0E-554E-A16D-80B1782C24DB}" type="presOf" srcId="{9ABFC444-8A49-A241-99EB-3428795F26D3}" destId="{42D0C385-455E-8447-9FC6-B9DD82AED30B}" srcOrd="1" destOrd="0" presId="urn:microsoft.com/office/officeart/2005/8/layout/gear1"/>
    <dgm:cxn modelId="{5160F6F6-4A23-7F4F-9EC1-426C2F8F79EB}" type="presOf" srcId="{1B942B91-E019-F043-8BF9-22ACB36FF13D}" destId="{BD304244-F24B-E64C-9086-38F1C8EB7BF6}" srcOrd="0" destOrd="0" presId="urn:microsoft.com/office/officeart/2005/8/layout/gear1"/>
    <dgm:cxn modelId="{FA1CBBF9-4741-094F-8C1F-99AB09D9FBE0}" type="presOf" srcId="{FCAA05F1-C3FC-2141-8B8E-08D248A7AA63}" destId="{9AA1F294-B0FE-464E-9FB6-F7CD7DFD34F3}" srcOrd="2" destOrd="0" presId="urn:microsoft.com/office/officeart/2005/8/layout/gear1"/>
    <dgm:cxn modelId="{9F00C656-2A7A-D146-AC97-462734DBFA09}" type="presOf" srcId="{9ABFC444-8A49-A241-99EB-3428795F26D3}" destId="{7C1808BB-E8C3-F642-BE8A-5E244000E9D1}" srcOrd="0" destOrd="0" presId="urn:microsoft.com/office/officeart/2005/8/layout/gear1"/>
    <dgm:cxn modelId="{2E69DADE-2A09-F849-9F1B-2FDE94B331E0}" type="presOf" srcId="{F80B8F29-71C7-264A-BA1C-3162845FE74B}" destId="{DF09691D-52AE-5F4F-A6DF-98EB13094F8E}" srcOrd="0" destOrd="0" presId="urn:microsoft.com/office/officeart/2005/8/layout/gear1"/>
    <dgm:cxn modelId="{93014ADA-1A68-834D-9A32-44377DD1C14D}" type="presOf" srcId="{9ABFC444-8A49-A241-99EB-3428795F26D3}" destId="{CBB2F951-4CB3-9147-91C1-FAB13564A98F}" srcOrd="2" destOrd="0" presId="urn:microsoft.com/office/officeart/2005/8/layout/gear1"/>
    <dgm:cxn modelId="{135C9A97-B3EB-AC40-B79B-B388691E07A6}" type="presOf" srcId="{CE0ED670-2E59-B04E-ACCA-E8FD8C118D58}" destId="{6E96CE62-71F0-6A46-A041-AA86661CD064}" srcOrd="0" destOrd="0" presId="urn:microsoft.com/office/officeart/2005/8/layout/gear1"/>
    <dgm:cxn modelId="{CDB2C17F-917C-D544-ABBF-857CE4AD2F2A}" type="presOf" srcId="{DF7C85FC-7F97-8141-A820-5501531B482B}" destId="{63556EAA-D125-B646-B27A-F95BD36281E8}" srcOrd="0" destOrd="0" presId="urn:microsoft.com/office/officeart/2005/8/layout/gear1"/>
    <dgm:cxn modelId="{CEE5E78C-BC7D-3B44-8068-E7BB0AB1F5A8}" type="presOf" srcId="{DF7C85FC-7F97-8141-A820-5501531B482B}" destId="{5A9253BE-246F-1446-B418-C7313FC97422}" srcOrd="3" destOrd="0" presId="urn:microsoft.com/office/officeart/2005/8/layout/gear1"/>
    <dgm:cxn modelId="{286418F9-A462-0E4C-9942-AB4923BFF9FC}" type="presOf" srcId="{DF7C85FC-7F97-8141-A820-5501531B482B}" destId="{6974AB71-5D75-C04C-9B5A-18E4734E49FF}" srcOrd="2" destOrd="0" presId="urn:microsoft.com/office/officeart/2005/8/layout/gear1"/>
    <dgm:cxn modelId="{D8DDB9CF-C8F4-8A41-BCEE-68F5038E0FAE}" type="presOf" srcId="{FCAA05F1-C3FC-2141-8B8E-08D248A7AA63}" destId="{E2B69AA5-3349-E94A-8C4A-A360FD4453D2}" srcOrd="0" destOrd="0" presId="urn:microsoft.com/office/officeart/2005/8/layout/gear1"/>
    <dgm:cxn modelId="{AC0E95E9-A7E8-F644-9BEE-5D860F9A03D8}" srcId="{E85E259C-4E66-354C-A199-7D2BD1E187ED}" destId="{FCAA05F1-C3FC-2141-8B8E-08D248A7AA63}" srcOrd="1" destOrd="0" parTransId="{505F1112-41F2-BC49-AF71-5A6B29924A87}" sibTransId="{CE0ED670-2E59-B04E-ACCA-E8FD8C118D58}"/>
    <dgm:cxn modelId="{51C7E7B2-D21D-0D45-9219-E5F6A7068EF0}" srcId="{E85E259C-4E66-354C-A199-7D2BD1E187ED}" destId="{9ABFC444-8A49-A241-99EB-3428795F26D3}" srcOrd="0" destOrd="0" parTransId="{E5380142-354D-614D-A758-2C6CD10948FC}" sibTransId="{1B942B91-E019-F043-8BF9-22ACB36FF13D}"/>
    <dgm:cxn modelId="{A68964C8-89A1-0F4E-A6CF-A4A31D886486}" type="presOf" srcId="{E85E259C-4E66-354C-A199-7D2BD1E187ED}" destId="{BBD3349B-51CF-414A-849B-5836BD33AE55}" srcOrd="0" destOrd="0" presId="urn:microsoft.com/office/officeart/2005/8/layout/gear1"/>
    <dgm:cxn modelId="{EC0A5172-5E0C-224C-B7CF-38837CE7C813}" type="presOf" srcId="{DF7C85FC-7F97-8141-A820-5501531B482B}" destId="{AE487256-9C7D-B349-B124-D853A98D4875}" srcOrd="1" destOrd="0" presId="urn:microsoft.com/office/officeart/2005/8/layout/gear1"/>
    <dgm:cxn modelId="{2DF5BBB6-E47F-2343-914C-94842A8972B3}" srcId="{E85E259C-4E66-354C-A199-7D2BD1E187ED}" destId="{DF7C85FC-7F97-8141-A820-5501531B482B}" srcOrd="2" destOrd="0" parTransId="{627A3F93-049C-7A45-BFBE-CA56EB9E0026}" sibTransId="{F80B8F29-71C7-264A-BA1C-3162845FE74B}"/>
    <dgm:cxn modelId="{2F1B9355-048F-2F40-AF6C-1D1D09D6EE36}" type="presParOf" srcId="{BBD3349B-51CF-414A-849B-5836BD33AE55}" destId="{7C1808BB-E8C3-F642-BE8A-5E244000E9D1}" srcOrd="0" destOrd="0" presId="urn:microsoft.com/office/officeart/2005/8/layout/gear1"/>
    <dgm:cxn modelId="{9DDC1DFC-4256-9D47-B537-488163667E0B}" type="presParOf" srcId="{BBD3349B-51CF-414A-849B-5836BD33AE55}" destId="{42D0C385-455E-8447-9FC6-B9DD82AED30B}" srcOrd="1" destOrd="0" presId="urn:microsoft.com/office/officeart/2005/8/layout/gear1"/>
    <dgm:cxn modelId="{4A8B7805-4BA3-3249-AE94-ADA8F73BAFEA}" type="presParOf" srcId="{BBD3349B-51CF-414A-849B-5836BD33AE55}" destId="{CBB2F951-4CB3-9147-91C1-FAB13564A98F}" srcOrd="2" destOrd="0" presId="urn:microsoft.com/office/officeart/2005/8/layout/gear1"/>
    <dgm:cxn modelId="{62EE51FC-E355-6943-9566-0A8DEEA43744}" type="presParOf" srcId="{BBD3349B-51CF-414A-849B-5836BD33AE55}" destId="{E2B69AA5-3349-E94A-8C4A-A360FD4453D2}" srcOrd="3" destOrd="0" presId="urn:microsoft.com/office/officeart/2005/8/layout/gear1"/>
    <dgm:cxn modelId="{E0A331D9-05FC-3C4C-8C66-8E88EFCD6997}" type="presParOf" srcId="{BBD3349B-51CF-414A-849B-5836BD33AE55}" destId="{D32066E7-CEB0-084F-B98A-7402F4C62179}" srcOrd="4" destOrd="0" presId="urn:microsoft.com/office/officeart/2005/8/layout/gear1"/>
    <dgm:cxn modelId="{395AA975-3B8C-B741-98F7-55A72D70BE85}" type="presParOf" srcId="{BBD3349B-51CF-414A-849B-5836BD33AE55}" destId="{9AA1F294-B0FE-464E-9FB6-F7CD7DFD34F3}" srcOrd="5" destOrd="0" presId="urn:microsoft.com/office/officeart/2005/8/layout/gear1"/>
    <dgm:cxn modelId="{32865081-5924-9A4F-B23B-8F809E94E222}" type="presParOf" srcId="{BBD3349B-51CF-414A-849B-5836BD33AE55}" destId="{63556EAA-D125-B646-B27A-F95BD36281E8}" srcOrd="6" destOrd="0" presId="urn:microsoft.com/office/officeart/2005/8/layout/gear1"/>
    <dgm:cxn modelId="{C490D210-C5DA-094C-B1FD-AF0ADC35C96E}" type="presParOf" srcId="{BBD3349B-51CF-414A-849B-5836BD33AE55}" destId="{AE487256-9C7D-B349-B124-D853A98D4875}" srcOrd="7" destOrd="0" presId="urn:microsoft.com/office/officeart/2005/8/layout/gear1"/>
    <dgm:cxn modelId="{A135ED15-B4D6-694A-B910-17A0821D3292}" type="presParOf" srcId="{BBD3349B-51CF-414A-849B-5836BD33AE55}" destId="{6974AB71-5D75-C04C-9B5A-18E4734E49FF}" srcOrd="8" destOrd="0" presId="urn:microsoft.com/office/officeart/2005/8/layout/gear1"/>
    <dgm:cxn modelId="{A7C3F2E8-6A15-6D4C-9627-EDFC5D86EE84}" type="presParOf" srcId="{BBD3349B-51CF-414A-849B-5836BD33AE55}" destId="{5A9253BE-246F-1446-B418-C7313FC97422}" srcOrd="9" destOrd="0" presId="urn:microsoft.com/office/officeart/2005/8/layout/gear1"/>
    <dgm:cxn modelId="{FD1F8320-77C0-5842-AE3E-ED16A05BECEF}" type="presParOf" srcId="{BBD3349B-51CF-414A-849B-5836BD33AE55}" destId="{BD304244-F24B-E64C-9086-38F1C8EB7BF6}" srcOrd="10" destOrd="0" presId="urn:microsoft.com/office/officeart/2005/8/layout/gear1"/>
    <dgm:cxn modelId="{EF5C2862-F88E-1A43-A34A-E7F64927247C}" type="presParOf" srcId="{BBD3349B-51CF-414A-849B-5836BD33AE55}" destId="{6E96CE62-71F0-6A46-A041-AA86661CD064}" srcOrd="11" destOrd="0" presId="urn:microsoft.com/office/officeart/2005/8/layout/gear1"/>
    <dgm:cxn modelId="{F1D52B4E-8373-4D43-ABBD-E8BC50ABDFB3}" type="presParOf" srcId="{BBD3349B-51CF-414A-849B-5836BD33AE55}" destId="{DF09691D-52AE-5F4F-A6DF-98EB13094F8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5E259C-4E66-354C-A199-7D2BD1E187ED}" type="doc">
      <dgm:prSet loTypeId="urn:microsoft.com/office/officeart/2005/8/layout/gear1" loCatId="" qsTypeId="urn:microsoft.com/office/officeart/2005/8/quickstyle/simple4" qsCatId="simple" csTypeId="urn:microsoft.com/office/officeart/2005/8/colors/accent0_1" csCatId="mainScheme" phldr="1"/>
      <dgm:spPr/>
    </dgm:pt>
    <dgm:pt modelId="{9ABFC444-8A49-A241-99EB-3428795F26D3}">
      <dgm:prSet phldrT="[Texto]"/>
      <dgm:spPr>
        <a:solidFill>
          <a:srgbClr val="FF0000"/>
        </a:solidFill>
      </dgm:spPr>
      <dgm:t>
        <a:bodyPr/>
        <a:lstStyle/>
        <a:p>
          <a:r>
            <a:rPr lang="es-ES_tradnl" dirty="0" smtClean="0"/>
            <a:t>Participación</a:t>
          </a:r>
          <a:endParaRPr lang="es-ES_tradnl" dirty="0"/>
        </a:p>
      </dgm:t>
    </dgm:pt>
    <dgm:pt modelId="{E5380142-354D-614D-A758-2C6CD10948FC}" type="parTrans" cxnId="{51C7E7B2-D21D-0D45-9219-E5F6A7068EF0}">
      <dgm:prSet/>
      <dgm:spPr/>
      <dgm:t>
        <a:bodyPr/>
        <a:lstStyle/>
        <a:p>
          <a:endParaRPr lang="es-ES_tradnl"/>
        </a:p>
      </dgm:t>
    </dgm:pt>
    <dgm:pt modelId="{1B942B91-E019-F043-8BF9-22ACB36FF13D}" type="sibTrans" cxnId="{51C7E7B2-D21D-0D45-9219-E5F6A7068EF0}">
      <dgm:prSet/>
      <dgm:spPr/>
      <dgm:t>
        <a:bodyPr/>
        <a:lstStyle/>
        <a:p>
          <a:endParaRPr lang="es-ES_tradnl"/>
        </a:p>
      </dgm:t>
    </dgm:pt>
    <dgm:pt modelId="{FCAA05F1-C3FC-2141-8B8E-08D248A7AA63}">
      <dgm:prSet phldrT="[Texto]"/>
      <dgm:spPr>
        <a:gradFill rotWithShape="0">
          <a:gsLst>
            <a:gs pos="0">
              <a:schemeClr val="bg1"/>
            </a:gs>
            <a:gs pos="90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dgm:spPr>
      <dgm:t>
        <a:bodyPr/>
        <a:lstStyle/>
        <a:p>
          <a:r>
            <a:rPr lang="es-ES_tradnl" dirty="0" smtClean="0"/>
            <a:t>Tecnología</a:t>
          </a:r>
          <a:endParaRPr lang="es-ES_tradnl" dirty="0"/>
        </a:p>
      </dgm:t>
    </dgm:pt>
    <dgm:pt modelId="{505F1112-41F2-BC49-AF71-5A6B29924A87}" type="parTrans" cxnId="{AC0E95E9-A7E8-F644-9BEE-5D860F9A03D8}">
      <dgm:prSet/>
      <dgm:spPr/>
      <dgm:t>
        <a:bodyPr/>
        <a:lstStyle/>
        <a:p>
          <a:endParaRPr lang="es-ES_tradnl"/>
        </a:p>
      </dgm:t>
    </dgm:pt>
    <dgm:pt modelId="{CE0ED670-2E59-B04E-ACCA-E8FD8C118D58}" type="sibTrans" cxnId="{AC0E95E9-A7E8-F644-9BEE-5D860F9A03D8}">
      <dgm:prSet/>
      <dgm:spPr/>
      <dgm:t>
        <a:bodyPr/>
        <a:lstStyle/>
        <a:p>
          <a:endParaRPr lang="es-ES_tradnl"/>
        </a:p>
      </dgm:t>
    </dgm:pt>
    <dgm:pt modelId="{DF7C85FC-7F97-8141-A820-5501531B482B}">
      <dgm:prSet phldrT="[Texto]"/>
      <dgm:spPr>
        <a:gradFill rotWithShape="0">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dgm:spPr>
      <dgm:t>
        <a:bodyPr/>
        <a:lstStyle/>
        <a:p>
          <a:r>
            <a:rPr lang="es-ES_tradnl" dirty="0" smtClean="0"/>
            <a:t>Conocimiento</a:t>
          </a:r>
          <a:endParaRPr lang="es-ES_tradnl" dirty="0"/>
        </a:p>
      </dgm:t>
    </dgm:pt>
    <dgm:pt modelId="{627A3F93-049C-7A45-BFBE-CA56EB9E0026}" type="parTrans" cxnId="{2DF5BBB6-E47F-2343-914C-94842A8972B3}">
      <dgm:prSet/>
      <dgm:spPr/>
      <dgm:t>
        <a:bodyPr/>
        <a:lstStyle/>
        <a:p>
          <a:endParaRPr lang="es-ES_tradnl"/>
        </a:p>
      </dgm:t>
    </dgm:pt>
    <dgm:pt modelId="{F80B8F29-71C7-264A-BA1C-3162845FE74B}" type="sibTrans" cxnId="{2DF5BBB6-E47F-2343-914C-94842A8972B3}">
      <dgm:prSet/>
      <dgm:spPr/>
      <dgm:t>
        <a:bodyPr/>
        <a:lstStyle/>
        <a:p>
          <a:endParaRPr lang="es-ES_tradnl"/>
        </a:p>
      </dgm:t>
    </dgm:pt>
    <dgm:pt modelId="{BBD3349B-51CF-414A-849B-5836BD33AE55}" type="pres">
      <dgm:prSet presAssocID="{E85E259C-4E66-354C-A199-7D2BD1E187ED}" presName="composite" presStyleCnt="0">
        <dgm:presLayoutVars>
          <dgm:chMax val="3"/>
          <dgm:animLvl val="lvl"/>
          <dgm:resizeHandles val="exact"/>
        </dgm:presLayoutVars>
      </dgm:prSet>
      <dgm:spPr/>
    </dgm:pt>
    <dgm:pt modelId="{7C1808BB-E8C3-F642-BE8A-5E244000E9D1}" type="pres">
      <dgm:prSet presAssocID="{9ABFC444-8A49-A241-99EB-3428795F26D3}" presName="gear1" presStyleLbl="node1" presStyleIdx="0" presStyleCnt="3">
        <dgm:presLayoutVars>
          <dgm:chMax val="1"/>
          <dgm:bulletEnabled val="1"/>
        </dgm:presLayoutVars>
      </dgm:prSet>
      <dgm:spPr/>
      <dgm:t>
        <a:bodyPr/>
        <a:lstStyle/>
        <a:p>
          <a:endParaRPr lang="es-ES_tradnl"/>
        </a:p>
      </dgm:t>
    </dgm:pt>
    <dgm:pt modelId="{42D0C385-455E-8447-9FC6-B9DD82AED30B}" type="pres">
      <dgm:prSet presAssocID="{9ABFC444-8A49-A241-99EB-3428795F26D3}" presName="gear1srcNode" presStyleLbl="node1" presStyleIdx="0" presStyleCnt="3"/>
      <dgm:spPr/>
      <dgm:t>
        <a:bodyPr/>
        <a:lstStyle/>
        <a:p>
          <a:endParaRPr lang="es-ES_tradnl"/>
        </a:p>
      </dgm:t>
    </dgm:pt>
    <dgm:pt modelId="{CBB2F951-4CB3-9147-91C1-FAB13564A98F}" type="pres">
      <dgm:prSet presAssocID="{9ABFC444-8A49-A241-99EB-3428795F26D3}" presName="gear1dstNode" presStyleLbl="node1" presStyleIdx="0" presStyleCnt="3"/>
      <dgm:spPr/>
      <dgm:t>
        <a:bodyPr/>
        <a:lstStyle/>
        <a:p>
          <a:endParaRPr lang="es-ES_tradnl"/>
        </a:p>
      </dgm:t>
    </dgm:pt>
    <dgm:pt modelId="{E2B69AA5-3349-E94A-8C4A-A360FD4453D2}" type="pres">
      <dgm:prSet presAssocID="{FCAA05F1-C3FC-2141-8B8E-08D248A7AA63}" presName="gear2" presStyleLbl="node1" presStyleIdx="1" presStyleCnt="3">
        <dgm:presLayoutVars>
          <dgm:chMax val="1"/>
          <dgm:bulletEnabled val="1"/>
        </dgm:presLayoutVars>
      </dgm:prSet>
      <dgm:spPr/>
      <dgm:t>
        <a:bodyPr/>
        <a:lstStyle/>
        <a:p>
          <a:endParaRPr lang="es-ES_tradnl"/>
        </a:p>
      </dgm:t>
    </dgm:pt>
    <dgm:pt modelId="{D32066E7-CEB0-084F-B98A-7402F4C62179}" type="pres">
      <dgm:prSet presAssocID="{FCAA05F1-C3FC-2141-8B8E-08D248A7AA63}" presName="gear2srcNode" presStyleLbl="node1" presStyleIdx="1" presStyleCnt="3"/>
      <dgm:spPr/>
      <dgm:t>
        <a:bodyPr/>
        <a:lstStyle/>
        <a:p>
          <a:endParaRPr lang="es-ES_tradnl"/>
        </a:p>
      </dgm:t>
    </dgm:pt>
    <dgm:pt modelId="{9AA1F294-B0FE-464E-9FB6-F7CD7DFD34F3}" type="pres">
      <dgm:prSet presAssocID="{FCAA05F1-C3FC-2141-8B8E-08D248A7AA63}" presName="gear2dstNode" presStyleLbl="node1" presStyleIdx="1" presStyleCnt="3"/>
      <dgm:spPr/>
      <dgm:t>
        <a:bodyPr/>
        <a:lstStyle/>
        <a:p>
          <a:endParaRPr lang="es-ES_tradnl"/>
        </a:p>
      </dgm:t>
    </dgm:pt>
    <dgm:pt modelId="{63556EAA-D125-B646-B27A-F95BD36281E8}" type="pres">
      <dgm:prSet presAssocID="{DF7C85FC-7F97-8141-A820-5501531B482B}" presName="gear3" presStyleLbl="node1" presStyleIdx="2" presStyleCnt="3"/>
      <dgm:spPr/>
      <dgm:t>
        <a:bodyPr/>
        <a:lstStyle/>
        <a:p>
          <a:endParaRPr lang="es-ES_tradnl"/>
        </a:p>
      </dgm:t>
    </dgm:pt>
    <dgm:pt modelId="{AE487256-9C7D-B349-B124-D853A98D4875}" type="pres">
      <dgm:prSet presAssocID="{DF7C85FC-7F97-8141-A820-5501531B482B}" presName="gear3tx" presStyleLbl="node1" presStyleIdx="2" presStyleCnt="3">
        <dgm:presLayoutVars>
          <dgm:chMax val="1"/>
          <dgm:bulletEnabled val="1"/>
        </dgm:presLayoutVars>
      </dgm:prSet>
      <dgm:spPr/>
      <dgm:t>
        <a:bodyPr/>
        <a:lstStyle/>
        <a:p>
          <a:endParaRPr lang="es-ES_tradnl"/>
        </a:p>
      </dgm:t>
    </dgm:pt>
    <dgm:pt modelId="{6974AB71-5D75-C04C-9B5A-18E4734E49FF}" type="pres">
      <dgm:prSet presAssocID="{DF7C85FC-7F97-8141-A820-5501531B482B}" presName="gear3srcNode" presStyleLbl="node1" presStyleIdx="2" presStyleCnt="3"/>
      <dgm:spPr/>
      <dgm:t>
        <a:bodyPr/>
        <a:lstStyle/>
        <a:p>
          <a:endParaRPr lang="es-ES_tradnl"/>
        </a:p>
      </dgm:t>
    </dgm:pt>
    <dgm:pt modelId="{5A9253BE-246F-1446-B418-C7313FC97422}" type="pres">
      <dgm:prSet presAssocID="{DF7C85FC-7F97-8141-A820-5501531B482B}" presName="gear3dstNode" presStyleLbl="node1" presStyleIdx="2" presStyleCnt="3"/>
      <dgm:spPr/>
      <dgm:t>
        <a:bodyPr/>
        <a:lstStyle/>
        <a:p>
          <a:endParaRPr lang="es-ES_tradnl"/>
        </a:p>
      </dgm:t>
    </dgm:pt>
    <dgm:pt modelId="{BD304244-F24B-E64C-9086-38F1C8EB7BF6}" type="pres">
      <dgm:prSet presAssocID="{1B942B91-E019-F043-8BF9-22ACB36FF13D}" presName="connector1" presStyleLbl="sibTrans2D1" presStyleIdx="0" presStyleCnt="3"/>
      <dgm:spPr/>
      <dgm:t>
        <a:bodyPr/>
        <a:lstStyle/>
        <a:p>
          <a:endParaRPr lang="es-ES_tradnl"/>
        </a:p>
      </dgm:t>
    </dgm:pt>
    <dgm:pt modelId="{6E96CE62-71F0-6A46-A041-AA86661CD064}" type="pres">
      <dgm:prSet presAssocID="{CE0ED670-2E59-B04E-ACCA-E8FD8C118D58}" presName="connector2" presStyleLbl="sibTrans2D1" presStyleIdx="1" presStyleCnt="3"/>
      <dgm:spPr/>
      <dgm:t>
        <a:bodyPr/>
        <a:lstStyle/>
        <a:p>
          <a:endParaRPr lang="es-ES_tradnl"/>
        </a:p>
      </dgm:t>
    </dgm:pt>
    <dgm:pt modelId="{DF09691D-52AE-5F4F-A6DF-98EB13094F8E}" type="pres">
      <dgm:prSet presAssocID="{F80B8F29-71C7-264A-BA1C-3162845FE74B}" presName="connector3" presStyleLbl="sibTrans2D1" presStyleIdx="2" presStyleCnt="3"/>
      <dgm:spPr/>
      <dgm:t>
        <a:bodyPr/>
        <a:lstStyle/>
        <a:p>
          <a:endParaRPr lang="es-ES_tradnl"/>
        </a:p>
      </dgm:t>
    </dgm:pt>
  </dgm:ptLst>
  <dgm:cxnLst>
    <dgm:cxn modelId="{EB99E908-375A-604E-9DC6-FDDBB8144D5E}" type="presOf" srcId="{E85E259C-4E66-354C-A199-7D2BD1E187ED}" destId="{BBD3349B-51CF-414A-849B-5836BD33AE55}" srcOrd="0" destOrd="0" presId="urn:microsoft.com/office/officeart/2005/8/layout/gear1"/>
    <dgm:cxn modelId="{51C7E7B2-D21D-0D45-9219-E5F6A7068EF0}" srcId="{E85E259C-4E66-354C-A199-7D2BD1E187ED}" destId="{9ABFC444-8A49-A241-99EB-3428795F26D3}" srcOrd="0" destOrd="0" parTransId="{E5380142-354D-614D-A758-2C6CD10948FC}" sibTransId="{1B942B91-E019-F043-8BF9-22ACB36FF13D}"/>
    <dgm:cxn modelId="{5840E132-F9F4-864C-BABB-DFB6ED02865C}" type="presOf" srcId="{DF7C85FC-7F97-8141-A820-5501531B482B}" destId="{AE487256-9C7D-B349-B124-D853A98D4875}" srcOrd="1" destOrd="0" presId="urn:microsoft.com/office/officeart/2005/8/layout/gear1"/>
    <dgm:cxn modelId="{2DF5BBB6-E47F-2343-914C-94842A8972B3}" srcId="{E85E259C-4E66-354C-A199-7D2BD1E187ED}" destId="{DF7C85FC-7F97-8141-A820-5501531B482B}" srcOrd="2" destOrd="0" parTransId="{627A3F93-049C-7A45-BFBE-CA56EB9E0026}" sibTransId="{F80B8F29-71C7-264A-BA1C-3162845FE74B}"/>
    <dgm:cxn modelId="{BC1FBB51-93B3-AE42-9139-43351A38AF90}" type="presOf" srcId="{DF7C85FC-7F97-8141-A820-5501531B482B}" destId="{6974AB71-5D75-C04C-9B5A-18E4734E49FF}" srcOrd="2" destOrd="0" presId="urn:microsoft.com/office/officeart/2005/8/layout/gear1"/>
    <dgm:cxn modelId="{02778418-50C3-7440-A1FF-EC0FA13F1E00}" type="presOf" srcId="{F80B8F29-71C7-264A-BA1C-3162845FE74B}" destId="{DF09691D-52AE-5F4F-A6DF-98EB13094F8E}" srcOrd="0" destOrd="0" presId="urn:microsoft.com/office/officeart/2005/8/layout/gear1"/>
    <dgm:cxn modelId="{B80B616C-A316-6141-BBE2-4010287AAEF9}" type="presOf" srcId="{CE0ED670-2E59-B04E-ACCA-E8FD8C118D58}" destId="{6E96CE62-71F0-6A46-A041-AA86661CD064}" srcOrd="0" destOrd="0" presId="urn:microsoft.com/office/officeart/2005/8/layout/gear1"/>
    <dgm:cxn modelId="{B23038A2-D58D-054B-B33E-AADA572B3372}" type="presOf" srcId="{9ABFC444-8A49-A241-99EB-3428795F26D3}" destId="{CBB2F951-4CB3-9147-91C1-FAB13564A98F}" srcOrd="2" destOrd="0" presId="urn:microsoft.com/office/officeart/2005/8/layout/gear1"/>
    <dgm:cxn modelId="{A207155A-703B-084A-8D3D-4166DDABCB43}" type="presOf" srcId="{FCAA05F1-C3FC-2141-8B8E-08D248A7AA63}" destId="{D32066E7-CEB0-084F-B98A-7402F4C62179}" srcOrd="1" destOrd="0" presId="urn:microsoft.com/office/officeart/2005/8/layout/gear1"/>
    <dgm:cxn modelId="{D70FAACC-521E-3044-9325-463289A0A9DF}" type="presOf" srcId="{DF7C85FC-7F97-8141-A820-5501531B482B}" destId="{63556EAA-D125-B646-B27A-F95BD36281E8}" srcOrd="0" destOrd="0" presId="urn:microsoft.com/office/officeart/2005/8/layout/gear1"/>
    <dgm:cxn modelId="{AC0E95E9-A7E8-F644-9BEE-5D860F9A03D8}" srcId="{E85E259C-4E66-354C-A199-7D2BD1E187ED}" destId="{FCAA05F1-C3FC-2141-8B8E-08D248A7AA63}" srcOrd="1" destOrd="0" parTransId="{505F1112-41F2-BC49-AF71-5A6B29924A87}" sibTransId="{CE0ED670-2E59-B04E-ACCA-E8FD8C118D58}"/>
    <dgm:cxn modelId="{48108F2E-8999-7B4F-90B1-2200A3F3672A}" type="presOf" srcId="{9ABFC444-8A49-A241-99EB-3428795F26D3}" destId="{7C1808BB-E8C3-F642-BE8A-5E244000E9D1}" srcOrd="0" destOrd="0" presId="urn:microsoft.com/office/officeart/2005/8/layout/gear1"/>
    <dgm:cxn modelId="{2ECC7D2E-4FAE-FC4C-AE11-550A9AA82B9C}" type="presOf" srcId="{FCAA05F1-C3FC-2141-8B8E-08D248A7AA63}" destId="{9AA1F294-B0FE-464E-9FB6-F7CD7DFD34F3}" srcOrd="2" destOrd="0" presId="urn:microsoft.com/office/officeart/2005/8/layout/gear1"/>
    <dgm:cxn modelId="{DBFB2CD2-BE86-6B40-8E10-7CD1658F1765}" type="presOf" srcId="{9ABFC444-8A49-A241-99EB-3428795F26D3}" destId="{42D0C385-455E-8447-9FC6-B9DD82AED30B}" srcOrd="1" destOrd="0" presId="urn:microsoft.com/office/officeart/2005/8/layout/gear1"/>
    <dgm:cxn modelId="{373FAD1C-94DE-274D-A169-99DD65EBD0C0}" type="presOf" srcId="{DF7C85FC-7F97-8141-A820-5501531B482B}" destId="{5A9253BE-246F-1446-B418-C7313FC97422}" srcOrd="3" destOrd="0" presId="urn:microsoft.com/office/officeart/2005/8/layout/gear1"/>
    <dgm:cxn modelId="{A8103C4E-031C-EF45-BDB8-F1A242C3ACAA}" type="presOf" srcId="{FCAA05F1-C3FC-2141-8B8E-08D248A7AA63}" destId="{E2B69AA5-3349-E94A-8C4A-A360FD4453D2}" srcOrd="0" destOrd="0" presId="urn:microsoft.com/office/officeart/2005/8/layout/gear1"/>
    <dgm:cxn modelId="{3C008601-8326-BE4E-83E4-BD39A0BBEA82}" type="presOf" srcId="{1B942B91-E019-F043-8BF9-22ACB36FF13D}" destId="{BD304244-F24B-E64C-9086-38F1C8EB7BF6}" srcOrd="0" destOrd="0" presId="urn:microsoft.com/office/officeart/2005/8/layout/gear1"/>
    <dgm:cxn modelId="{0F69C49B-70D8-334D-B70A-CE6D4E32D153}" type="presParOf" srcId="{BBD3349B-51CF-414A-849B-5836BD33AE55}" destId="{7C1808BB-E8C3-F642-BE8A-5E244000E9D1}" srcOrd="0" destOrd="0" presId="urn:microsoft.com/office/officeart/2005/8/layout/gear1"/>
    <dgm:cxn modelId="{21B821CE-2CD2-5444-BCFC-6C91E45B353D}" type="presParOf" srcId="{BBD3349B-51CF-414A-849B-5836BD33AE55}" destId="{42D0C385-455E-8447-9FC6-B9DD82AED30B}" srcOrd="1" destOrd="0" presId="urn:microsoft.com/office/officeart/2005/8/layout/gear1"/>
    <dgm:cxn modelId="{948E2A5C-2C79-B84E-9A40-93616E1F9BF5}" type="presParOf" srcId="{BBD3349B-51CF-414A-849B-5836BD33AE55}" destId="{CBB2F951-4CB3-9147-91C1-FAB13564A98F}" srcOrd="2" destOrd="0" presId="urn:microsoft.com/office/officeart/2005/8/layout/gear1"/>
    <dgm:cxn modelId="{C027FD8B-5859-6B41-9BB0-3020F8CE811F}" type="presParOf" srcId="{BBD3349B-51CF-414A-849B-5836BD33AE55}" destId="{E2B69AA5-3349-E94A-8C4A-A360FD4453D2}" srcOrd="3" destOrd="0" presId="urn:microsoft.com/office/officeart/2005/8/layout/gear1"/>
    <dgm:cxn modelId="{8E1D7E85-3D60-2048-ADDF-F279C4F60A5B}" type="presParOf" srcId="{BBD3349B-51CF-414A-849B-5836BD33AE55}" destId="{D32066E7-CEB0-084F-B98A-7402F4C62179}" srcOrd="4" destOrd="0" presId="urn:microsoft.com/office/officeart/2005/8/layout/gear1"/>
    <dgm:cxn modelId="{64596EBD-50A4-5C43-8C64-9A8A557A9D69}" type="presParOf" srcId="{BBD3349B-51CF-414A-849B-5836BD33AE55}" destId="{9AA1F294-B0FE-464E-9FB6-F7CD7DFD34F3}" srcOrd="5" destOrd="0" presId="urn:microsoft.com/office/officeart/2005/8/layout/gear1"/>
    <dgm:cxn modelId="{CC205910-0FEA-7B43-9C28-59722CB6A750}" type="presParOf" srcId="{BBD3349B-51CF-414A-849B-5836BD33AE55}" destId="{63556EAA-D125-B646-B27A-F95BD36281E8}" srcOrd="6" destOrd="0" presId="urn:microsoft.com/office/officeart/2005/8/layout/gear1"/>
    <dgm:cxn modelId="{B31FAF77-AF50-974B-8D5E-C5FA17126FF9}" type="presParOf" srcId="{BBD3349B-51CF-414A-849B-5836BD33AE55}" destId="{AE487256-9C7D-B349-B124-D853A98D4875}" srcOrd="7" destOrd="0" presId="urn:microsoft.com/office/officeart/2005/8/layout/gear1"/>
    <dgm:cxn modelId="{066F9E88-0599-2E49-9ED1-4DA757DE49AA}" type="presParOf" srcId="{BBD3349B-51CF-414A-849B-5836BD33AE55}" destId="{6974AB71-5D75-C04C-9B5A-18E4734E49FF}" srcOrd="8" destOrd="0" presId="urn:microsoft.com/office/officeart/2005/8/layout/gear1"/>
    <dgm:cxn modelId="{9B4B1CC4-405F-B845-B55F-4A6CC3E2F556}" type="presParOf" srcId="{BBD3349B-51CF-414A-849B-5836BD33AE55}" destId="{5A9253BE-246F-1446-B418-C7313FC97422}" srcOrd="9" destOrd="0" presId="urn:microsoft.com/office/officeart/2005/8/layout/gear1"/>
    <dgm:cxn modelId="{AEB0C316-A7E8-AA49-8793-F3277E5A95CF}" type="presParOf" srcId="{BBD3349B-51CF-414A-849B-5836BD33AE55}" destId="{BD304244-F24B-E64C-9086-38F1C8EB7BF6}" srcOrd="10" destOrd="0" presId="urn:microsoft.com/office/officeart/2005/8/layout/gear1"/>
    <dgm:cxn modelId="{4502AC55-B9D8-EC4E-A44B-527216B05D2F}" type="presParOf" srcId="{BBD3349B-51CF-414A-849B-5836BD33AE55}" destId="{6E96CE62-71F0-6A46-A041-AA86661CD064}" srcOrd="11" destOrd="0" presId="urn:microsoft.com/office/officeart/2005/8/layout/gear1"/>
    <dgm:cxn modelId="{1A905787-5153-9C4C-BA56-6D4A5A79BC03}" type="presParOf" srcId="{BBD3349B-51CF-414A-849B-5836BD33AE55}" destId="{DF09691D-52AE-5F4F-A6DF-98EB13094F8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28F00-0BC4-F24F-8933-96557EE9A3B3}" type="doc">
      <dgm:prSet loTypeId="urn:microsoft.com/office/officeart/2009/3/layout/CircleRelationship" loCatId="" qsTypeId="urn:microsoft.com/office/officeart/2005/8/quickstyle/simple4" qsCatId="simple" csTypeId="urn:microsoft.com/office/officeart/2005/8/colors/colorful5" csCatId="colorful" phldr="1"/>
      <dgm:spPr/>
      <dgm:t>
        <a:bodyPr/>
        <a:lstStyle/>
        <a:p>
          <a:endParaRPr lang="es-ES_tradnl"/>
        </a:p>
      </dgm:t>
    </dgm:pt>
    <dgm:pt modelId="{4BF8CE22-31FB-D045-9C86-EEEBC4ED3082}">
      <dgm:prSet phldrT="[Texto]" custT="1"/>
      <dgm:spPr/>
      <dgm:t>
        <a:bodyPr/>
        <a:lstStyle/>
        <a:p>
          <a:r>
            <a:rPr lang="es-ES_tradnl" sz="4400" dirty="0" smtClean="0"/>
            <a:t>Innovación</a:t>
          </a:r>
          <a:endParaRPr lang="es-ES_tradnl" sz="4400" dirty="0"/>
        </a:p>
      </dgm:t>
    </dgm:pt>
    <dgm:pt modelId="{69C86465-933F-0840-9698-D71880A89ECE}" type="parTrans" cxnId="{022CC35D-C5BD-4543-97BA-060E396D8772}">
      <dgm:prSet/>
      <dgm:spPr/>
      <dgm:t>
        <a:bodyPr/>
        <a:lstStyle/>
        <a:p>
          <a:endParaRPr lang="es-ES_tradnl"/>
        </a:p>
      </dgm:t>
    </dgm:pt>
    <dgm:pt modelId="{E4082027-B394-D244-952B-474A33C4AD8B}" type="sibTrans" cxnId="{022CC35D-C5BD-4543-97BA-060E396D8772}">
      <dgm:prSet/>
      <dgm:spPr/>
      <dgm:t>
        <a:bodyPr/>
        <a:lstStyle/>
        <a:p>
          <a:endParaRPr lang="es-ES_tradnl"/>
        </a:p>
      </dgm:t>
    </dgm:pt>
    <dgm:pt modelId="{343B2A2B-1B64-5345-A797-076123506EF6}">
      <dgm:prSet phldrT="[Texto]" custT="1"/>
      <dgm:spPr/>
      <dgm:t>
        <a:bodyPr/>
        <a:lstStyle/>
        <a:p>
          <a:r>
            <a:rPr lang="es-ES_tradnl" sz="2400" dirty="0" smtClean="0"/>
            <a:t>Transparencia</a:t>
          </a:r>
          <a:endParaRPr lang="es-ES_tradnl" sz="1600" dirty="0"/>
        </a:p>
      </dgm:t>
    </dgm:pt>
    <dgm:pt modelId="{E93BBE8C-0CAB-724A-B246-73B648E23F4C}" type="parTrans" cxnId="{A1DA6071-4A05-334A-BE1F-F0E678E7F975}">
      <dgm:prSet/>
      <dgm:spPr/>
      <dgm:t>
        <a:bodyPr/>
        <a:lstStyle/>
        <a:p>
          <a:endParaRPr lang="es-ES_tradnl"/>
        </a:p>
      </dgm:t>
    </dgm:pt>
    <dgm:pt modelId="{6FD1CFC9-BD2A-5B4C-883A-696C5D3E3241}" type="sibTrans" cxnId="{A1DA6071-4A05-334A-BE1F-F0E678E7F975}">
      <dgm:prSet/>
      <dgm:spPr/>
      <dgm:t>
        <a:bodyPr/>
        <a:lstStyle/>
        <a:p>
          <a:endParaRPr lang="es-ES_tradnl"/>
        </a:p>
      </dgm:t>
    </dgm:pt>
    <dgm:pt modelId="{CBBD7A65-813F-C348-96C5-7CDDFFBAD49F}">
      <dgm:prSet phldrT="[Texto]" custT="1"/>
      <dgm:spPr/>
      <dgm:t>
        <a:bodyPr/>
        <a:lstStyle/>
        <a:p>
          <a:r>
            <a:rPr lang="es-ES_tradnl" sz="2400" dirty="0" smtClean="0"/>
            <a:t>Seguridad</a:t>
          </a:r>
          <a:endParaRPr lang="es-ES_tradnl" sz="2100" dirty="0"/>
        </a:p>
      </dgm:t>
    </dgm:pt>
    <dgm:pt modelId="{68508D12-ED3B-4244-9DD2-2AFAD0AA7881}" type="parTrans" cxnId="{5EB7A498-810E-5A4C-9CE5-6361358BA64F}">
      <dgm:prSet/>
      <dgm:spPr/>
      <dgm:t>
        <a:bodyPr/>
        <a:lstStyle/>
        <a:p>
          <a:endParaRPr lang="es-ES_tradnl"/>
        </a:p>
      </dgm:t>
    </dgm:pt>
    <dgm:pt modelId="{62A3CD6B-4E60-464F-B7A5-0A9B5959E2A7}" type="sibTrans" cxnId="{5EB7A498-810E-5A4C-9CE5-6361358BA64F}">
      <dgm:prSet/>
      <dgm:spPr/>
      <dgm:t>
        <a:bodyPr/>
        <a:lstStyle/>
        <a:p>
          <a:endParaRPr lang="es-ES_tradnl"/>
        </a:p>
      </dgm:t>
    </dgm:pt>
    <dgm:pt modelId="{08CE7432-9474-E64D-8B39-F661728F4FC1}">
      <dgm:prSet phldrT="[Texto]"/>
      <dgm:spPr/>
      <dgm:t>
        <a:bodyPr/>
        <a:lstStyle/>
        <a:p>
          <a:r>
            <a:rPr lang="es-ES_tradnl" dirty="0" smtClean="0"/>
            <a:t>Solidaridad</a:t>
          </a:r>
          <a:endParaRPr lang="es-ES_tradnl" dirty="0"/>
        </a:p>
      </dgm:t>
    </dgm:pt>
    <dgm:pt modelId="{0D68FD24-8241-A741-93DA-A4DA06967AF0}" type="parTrans" cxnId="{250D3A4D-2FE4-FE4B-A425-AAE5BDCDCBCD}">
      <dgm:prSet/>
      <dgm:spPr/>
      <dgm:t>
        <a:bodyPr/>
        <a:lstStyle/>
        <a:p>
          <a:endParaRPr lang="es-ES_tradnl"/>
        </a:p>
      </dgm:t>
    </dgm:pt>
    <dgm:pt modelId="{7963E831-EE2A-674E-8A83-654882DF59A3}" type="sibTrans" cxnId="{250D3A4D-2FE4-FE4B-A425-AAE5BDCDCBCD}">
      <dgm:prSet/>
      <dgm:spPr/>
      <dgm:t>
        <a:bodyPr/>
        <a:lstStyle/>
        <a:p>
          <a:endParaRPr lang="es-ES_tradnl"/>
        </a:p>
      </dgm:t>
    </dgm:pt>
    <dgm:pt modelId="{0E0E21A1-9A8C-5B4C-AEFE-FB5E9B34CA7D}" type="pres">
      <dgm:prSet presAssocID="{4CE28F00-0BC4-F24F-8933-96557EE9A3B3}" presName="Name0" presStyleCnt="0">
        <dgm:presLayoutVars>
          <dgm:chMax val="1"/>
          <dgm:chPref val="1"/>
        </dgm:presLayoutVars>
      </dgm:prSet>
      <dgm:spPr/>
      <dgm:t>
        <a:bodyPr/>
        <a:lstStyle/>
        <a:p>
          <a:endParaRPr lang="es-ES_tradnl"/>
        </a:p>
      </dgm:t>
    </dgm:pt>
    <dgm:pt modelId="{98D2E55A-D060-7240-9181-42D10270D896}" type="pres">
      <dgm:prSet presAssocID="{4BF8CE22-31FB-D045-9C86-EEEBC4ED3082}" presName="Parent" presStyleLbl="node0" presStyleIdx="0" presStyleCnt="1" custLinFactNeighborX="12084" custLinFactNeighborY="482">
        <dgm:presLayoutVars>
          <dgm:chMax val="5"/>
          <dgm:chPref val="5"/>
        </dgm:presLayoutVars>
      </dgm:prSet>
      <dgm:spPr/>
      <dgm:t>
        <a:bodyPr/>
        <a:lstStyle/>
        <a:p>
          <a:endParaRPr lang="es-ES_tradnl"/>
        </a:p>
      </dgm:t>
    </dgm:pt>
    <dgm:pt modelId="{86390229-1785-7B47-BF53-FC4B0E0C6BA9}" type="pres">
      <dgm:prSet presAssocID="{4BF8CE22-31FB-D045-9C86-EEEBC4ED3082}" presName="Accent1" presStyleLbl="node1" presStyleIdx="0" presStyleCnt="15"/>
      <dgm:spPr/>
    </dgm:pt>
    <dgm:pt modelId="{6B4FAD27-BE04-D148-AA44-379FC2836B84}" type="pres">
      <dgm:prSet presAssocID="{4BF8CE22-31FB-D045-9C86-EEEBC4ED3082}" presName="Accent2" presStyleLbl="node1" presStyleIdx="1" presStyleCnt="15"/>
      <dgm:spPr/>
    </dgm:pt>
    <dgm:pt modelId="{B8649474-9B06-324F-BAA4-D0FAF9816839}" type="pres">
      <dgm:prSet presAssocID="{4BF8CE22-31FB-D045-9C86-EEEBC4ED3082}" presName="Accent3" presStyleLbl="node1" presStyleIdx="2" presStyleCnt="15"/>
      <dgm:spPr/>
    </dgm:pt>
    <dgm:pt modelId="{CE2165B2-A5AA-7442-8DF4-1A2C3A115FA4}" type="pres">
      <dgm:prSet presAssocID="{4BF8CE22-31FB-D045-9C86-EEEBC4ED3082}" presName="Accent4" presStyleLbl="node1" presStyleIdx="3" presStyleCnt="15"/>
      <dgm:spPr/>
    </dgm:pt>
    <dgm:pt modelId="{42A96969-B955-FE4D-BA44-BDE7FC4C1CAD}" type="pres">
      <dgm:prSet presAssocID="{4BF8CE22-31FB-D045-9C86-EEEBC4ED3082}" presName="Accent5" presStyleLbl="node1" presStyleIdx="4" presStyleCnt="15"/>
      <dgm:spPr/>
    </dgm:pt>
    <dgm:pt modelId="{2F3C2873-CFE6-E24D-9532-0DA102E703E9}" type="pres">
      <dgm:prSet presAssocID="{4BF8CE22-31FB-D045-9C86-EEEBC4ED3082}" presName="Accent6" presStyleLbl="node1" presStyleIdx="5" presStyleCnt="15"/>
      <dgm:spPr/>
    </dgm:pt>
    <dgm:pt modelId="{CFCC901A-294D-6743-87C6-A7E21A1BAB8E}" type="pres">
      <dgm:prSet presAssocID="{343B2A2B-1B64-5345-A797-076123506EF6}" presName="Child1" presStyleLbl="node1" presStyleIdx="6" presStyleCnt="15" custScaleX="173783" custScaleY="167217">
        <dgm:presLayoutVars>
          <dgm:chMax val="0"/>
          <dgm:chPref val="0"/>
        </dgm:presLayoutVars>
      </dgm:prSet>
      <dgm:spPr/>
      <dgm:t>
        <a:bodyPr/>
        <a:lstStyle/>
        <a:p>
          <a:endParaRPr lang="es-ES_tradnl"/>
        </a:p>
      </dgm:t>
    </dgm:pt>
    <dgm:pt modelId="{2D74B985-BAEC-6E48-866A-99AB1AA6E04F}" type="pres">
      <dgm:prSet presAssocID="{343B2A2B-1B64-5345-A797-076123506EF6}" presName="Accent7" presStyleCnt="0"/>
      <dgm:spPr/>
    </dgm:pt>
    <dgm:pt modelId="{456F6F37-DA74-E84C-A10E-3589871BDE49}" type="pres">
      <dgm:prSet presAssocID="{343B2A2B-1B64-5345-A797-076123506EF6}" presName="AccentHold1" presStyleLbl="node1" presStyleIdx="7" presStyleCnt="15"/>
      <dgm:spPr/>
    </dgm:pt>
    <dgm:pt modelId="{0E73D9E0-207C-EE4A-A88F-D065E3134358}" type="pres">
      <dgm:prSet presAssocID="{343B2A2B-1B64-5345-A797-076123506EF6}" presName="Accent8" presStyleCnt="0"/>
      <dgm:spPr/>
    </dgm:pt>
    <dgm:pt modelId="{F3A72F3B-C9F0-4044-AE16-B3B46DE1A44F}" type="pres">
      <dgm:prSet presAssocID="{343B2A2B-1B64-5345-A797-076123506EF6}" presName="AccentHold2" presStyleLbl="node1" presStyleIdx="8" presStyleCnt="15"/>
      <dgm:spPr/>
    </dgm:pt>
    <dgm:pt modelId="{6325A653-05F9-6043-8DFB-11DD45D286DA}" type="pres">
      <dgm:prSet presAssocID="{CBBD7A65-813F-C348-96C5-7CDDFFBAD49F}" presName="Child2" presStyleLbl="node1" presStyleIdx="9" presStyleCnt="15" custScaleX="140276" custScaleY="140276">
        <dgm:presLayoutVars>
          <dgm:chMax val="0"/>
          <dgm:chPref val="0"/>
        </dgm:presLayoutVars>
      </dgm:prSet>
      <dgm:spPr/>
      <dgm:t>
        <a:bodyPr/>
        <a:lstStyle/>
        <a:p>
          <a:endParaRPr lang="es-ES_tradnl"/>
        </a:p>
      </dgm:t>
    </dgm:pt>
    <dgm:pt modelId="{E1E5CF79-755E-7849-8CF9-48FF9508FE1F}" type="pres">
      <dgm:prSet presAssocID="{CBBD7A65-813F-C348-96C5-7CDDFFBAD49F}" presName="Accent9" presStyleCnt="0"/>
      <dgm:spPr/>
    </dgm:pt>
    <dgm:pt modelId="{B5BE4A16-081B-414A-9390-6DF53837EFA8}" type="pres">
      <dgm:prSet presAssocID="{CBBD7A65-813F-C348-96C5-7CDDFFBAD49F}" presName="AccentHold1" presStyleLbl="node1" presStyleIdx="10" presStyleCnt="15"/>
      <dgm:spPr/>
    </dgm:pt>
    <dgm:pt modelId="{88666833-C4BE-AF46-B144-EDC4D0C6F76C}" type="pres">
      <dgm:prSet presAssocID="{CBBD7A65-813F-C348-96C5-7CDDFFBAD49F}" presName="Accent10" presStyleCnt="0"/>
      <dgm:spPr/>
    </dgm:pt>
    <dgm:pt modelId="{6E37CB7C-FAAB-EA42-91F8-374A127DED1B}" type="pres">
      <dgm:prSet presAssocID="{CBBD7A65-813F-C348-96C5-7CDDFFBAD49F}" presName="AccentHold2" presStyleLbl="node1" presStyleIdx="11" presStyleCnt="15"/>
      <dgm:spPr/>
    </dgm:pt>
    <dgm:pt modelId="{A75B4DB5-1603-5046-8C59-51966B2F5404}" type="pres">
      <dgm:prSet presAssocID="{CBBD7A65-813F-C348-96C5-7CDDFFBAD49F}" presName="Accent11" presStyleCnt="0"/>
      <dgm:spPr/>
    </dgm:pt>
    <dgm:pt modelId="{54B73F90-6B5E-E449-AD46-D34B4AE234EC}" type="pres">
      <dgm:prSet presAssocID="{CBBD7A65-813F-C348-96C5-7CDDFFBAD49F}" presName="AccentHold3" presStyleLbl="node1" presStyleIdx="12" presStyleCnt="15"/>
      <dgm:spPr/>
    </dgm:pt>
    <dgm:pt modelId="{A9A2AE54-036E-9C4B-999C-33BDC6D595E0}" type="pres">
      <dgm:prSet presAssocID="{08CE7432-9474-E64D-8B39-F661728F4FC1}" presName="Child3" presStyleLbl="node1" presStyleIdx="13" presStyleCnt="15" custScaleX="150134" custScaleY="150134">
        <dgm:presLayoutVars>
          <dgm:chMax val="0"/>
          <dgm:chPref val="0"/>
        </dgm:presLayoutVars>
      </dgm:prSet>
      <dgm:spPr/>
      <dgm:t>
        <a:bodyPr/>
        <a:lstStyle/>
        <a:p>
          <a:endParaRPr lang="es-ES_tradnl"/>
        </a:p>
      </dgm:t>
    </dgm:pt>
    <dgm:pt modelId="{62672F5F-424E-E64D-B8EC-1EC73B43E7A2}" type="pres">
      <dgm:prSet presAssocID="{08CE7432-9474-E64D-8B39-F661728F4FC1}" presName="Accent12" presStyleCnt="0"/>
      <dgm:spPr/>
    </dgm:pt>
    <dgm:pt modelId="{B1E8341F-EF77-9843-B93F-C9E968622243}" type="pres">
      <dgm:prSet presAssocID="{08CE7432-9474-E64D-8B39-F661728F4FC1}" presName="AccentHold1" presStyleLbl="node1" presStyleIdx="14" presStyleCnt="15"/>
      <dgm:spPr/>
    </dgm:pt>
  </dgm:ptLst>
  <dgm:cxnLst>
    <dgm:cxn modelId="{63C05F38-7E92-D94B-AB80-BD0D3D2BA368}" type="presOf" srcId="{4BF8CE22-31FB-D045-9C86-EEEBC4ED3082}" destId="{98D2E55A-D060-7240-9181-42D10270D896}" srcOrd="0" destOrd="0" presId="urn:microsoft.com/office/officeart/2009/3/layout/CircleRelationship"/>
    <dgm:cxn modelId="{3D3165FC-1130-E047-90A4-C5867CE33EAE}" type="presOf" srcId="{4CE28F00-0BC4-F24F-8933-96557EE9A3B3}" destId="{0E0E21A1-9A8C-5B4C-AEFE-FB5E9B34CA7D}" srcOrd="0" destOrd="0" presId="urn:microsoft.com/office/officeart/2009/3/layout/CircleRelationship"/>
    <dgm:cxn modelId="{250D3A4D-2FE4-FE4B-A425-AAE5BDCDCBCD}" srcId="{4BF8CE22-31FB-D045-9C86-EEEBC4ED3082}" destId="{08CE7432-9474-E64D-8B39-F661728F4FC1}" srcOrd="2" destOrd="0" parTransId="{0D68FD24-8241-A741-93DA-A4DA06967AF0}" sibTransId="{7963E831-EE2A-674E-8A83-654882DF59A3}"/>
    <dgm:cxn modelId="{5EB7A498-810E-5A4C-9CE5-6361358BA64F}" srcId="{4BF8CE22-31FB-D045-9C86-EEEBC4ED3082}" destId="{CBBD7A65-813F-C348-96C5-7CDDFFBAD49F}" srcOrd="1" destOrd="0" parTransId="{68508D12-ED3B-4244-9DD2-2AFAD0AA7881}" sibTransId="{62A3CD6B-4E60-464F-B7A5-0A9B5959E2A7}"/>
    <dgm:cxn modelId="{A1DA6071-4A05-334A-BE1F-F0E678E7F975}" srcId="{4BF8CE22-31FB-D045-9C86-EEEBC4ED3082}" destId="{343B2A2B-1B64-5345-A797-076123506EF6}" srcOrd="0" destOrd="0" parTransId="{E93BBE8C-0CAB-724A-B246-73B648E23F4C}" sibTransId="{6FD1CFC9-BD2A-5B4C-883A-696C5D3E3241}"/>
    <dgm:cxn modelId="{F9A994AD-7550-9A4B-ACAA-46E538118284}" type="presOf" srcId="{343B2A2B-1B64-5345-A797-076123506EF6}" destId="{CFCC901A-294D-6743-87C6-A7E21A1BAB8E}" srcOrd="0" destOrd="0" presId="urn:microsoft.com/office/officeart/2009/3/layout/CircleRelationship"/>
    <dgm:cxn modelId="{EB11B65D-FBE7-B142-A43E-51432D0C36AF}" type="presOf" srcId="{CBBD7A65-813F-C348-96C5-7CDDFFBAD49F}" destId="{6325A653-05F9-6043-8DFB-11DD45D286DA}" srcOrd="0" destOrd="0" presId="urn:microsoft.com/office/officeart/2009/3/layout/CircleRelationship"/>
    <dgm:cxn modelId="{D4D69F19-BB4C-3E4C-B2BD-9FCFE801D4FC}" type="presOf" srcId="{08CE7432-9474-E64D-8B39-F661728F4FC1}" destId="{A9A2AE54-036E-9C4B-999C-33BDC6D595E0}" srcOrd="0" destOrd="0" presId="urn:microsoft.com/office/officeart/2009/3/layout/CircleRelationship"/>
    <dgm:cxn modelId="{022CC35D-C5BD-4543-97BA-060E396D8772}" srcId="{4CE28F00-0BC4-F24F-8933-96557EE9A3B3}" destId="{4BF8CE22-31FB-D045-9C86-EEEBC4ED3082}" srcOrd="0" destOrd="0" parTransId="{69C86465-933F-0840-9698-D71880A89ECE}" sibTransId="{E4082027-B394-D244-952B-474A33C4AD8B}"/>
    <dgm:cxn modelId="{6D4659DC-5795-584D-95F2-4B3A038D44F7}" type="presParOf" srcId="{0E0E21A1-9A8C-5B4C-AEFE-FB5E9B34CA7D}" destId="{98D2E55A-D060-7240-9181-42D10270D896}" srcOrd="0" destOrd="0" presId="urn:microsoft.com/office/officeart/2009/3/layout/CircleRelationship"/>
    <dgm:cxn modelId="{14358804-4B3C-034B-9145-7CE7494A2F72}" type="presParOf" srcId="{0E0E21A1-9A8C-5B4C-AEFE-FB5E9B34CA7D}" destId="{86390229-1785-7B47-BF53-FC4B0E0C6BA9}" srcOrd="1" destOrd="0" presId="urn:microsoft.com/office/officeart/2009/3/layout/CircleRelationship"/>
    <dgm:cxn modelId="{8E297AB2-6E53-2E48-ADF8-F25F2B6DA577}" type="presParOf" srcId="{0E0E21A1-9A8C-5B4C-AEFE-FB5E9B34CA7D}" destId="{6B4FAD27-BE04-D148-AA44-379FC2836B84}" srcOrd="2" destOrd="0" presId="urn:microsoft.com/office/officeart/2009/3/layout/CircleRelationship"/>
    <dgm:cxn modelId="{F96D263E-9FBD-194D-B9EA-E345E9658B4A}" type="presParOf" srcId="{0E0E21A1-9A8C-5B4C-AEFE-FB5E9B34CA7D}" destId="{B8649474-9B06-324F-BAA4-D0FAF9816839}" srcOrd="3" destOrd="0" presId="urn:microsoft.com/office/officeart/2009/3/layout/CircleRelationship"/>
    <dgm:cxn modelId="{A9DA4C2B-C262-CD4A-AF4F-A9FA0B9A658A}" type="presParOf" srcId="{0E0E21A1-9A8C-5B4C-AEFE-FB5E9B34CA7D}" destId="{CE2165B2-A5AA-7442-8DF4-1A2C3A115FA4}" srcOrd="4" destOrd="0" presId="urn:microsoft.com/office/officeart/2009/3/layout/CircleRelationship"/>
    <dgm:cxn modelId="{361926CA-D900-954D-A8D7-781599C41111}" type="presParOf" srcId="{0E0E21A1-9A8C-5B4C-AEFE-FB5E9B34CA7D}" destId="{42A96969-B955-FE4D-BA44-BDE7FC4C1CAD}" srcOrd="5" destOrd="0" presId="urn:microsoft.com/office/officeart/2009/3/layout/CircleRelationship"/>
    <dgm:cxn modelId="{349BFCE4-1C21-234B-A7A3-99597384E583}" type="presParOf" srcId="{0E0E21A1-9A8C-5B4C-AEFE-FB5E9B34CA7D}" destId="{2F3C2873-CFE6-E24D-9532-0DA102E703E9}" srcOrd="6" destOrd="0" presId="urn:microsoft.com/office/officeart/2009/3/layout/CircleRelationship"/>
    <dgm:cxn modelId="{AF7527AC-14E6-AA45-A21C-5DFF29627AA9}" type="presParOf" srcId="{0E0E21A1-9A8C-5B4C-AEFE-FB5E9B34CA7D}" destId="{CFCC901A-294D-6743-87C6-A7E21A1BAB8E}" srcOrd="7" destOrd="0" presId="urn:microsoft.com/office/officeart/2009/3/layout/CircleRelationship"/>
    <dgm:cxn modelId="{89DCB961-9846-8A42-AFED-E84060CA4A74}" type="presParOf" srcId="{0E0E21A1-9A8C-5B4C-AEFE-FB5E9B34CA7D}" destId="{2D74B985-BAEC-6E48-866A-99AB1AA6E04F}" srcOrd="8" destOrd="0" presId="urn:microsoft.com/office/officeart/2009/3/layout/CircleRelationship"/>
    <dgm:cxn modelId="{E3A13858-F488-844F-902B-C5951A693C16}" type="presParOf" srcId="{2D74B985-BAEC-6E48-866A-99AB1AA6E04F}" destId="{456F6F37-DA74-E84C-A10E-3589871BDE49}" srcOrd="0" destOrd="0" presId="urn:microsoft.com/office/officeart/2009/3/layout/CircleRelationship"/>
    <dgm:cxn modelId="{2D007F05-B5A1-DC4A-AEC0-1E0F7C80EBBE}" type="presParOf" srcId="{0E0E21A1-9A8C-5B4C-AEFE-FB5E9B34CA7D}" destId="{0E73D9E0-207C-EE4A-A88F-D065E3134358}" srcOrd="9" destOrd="0" presId="urn:microsoft.com/office/officeart/2009/3/layout/CircleRelationship"/>
    <dgm:cxn modelId="{DDEFBE45-096C-4449-B273-664F92B2EB34}" type="presParOf" srcId="{0E73D9E0-207C-EE4A-A88F-D065E3134358}" destId="{F3A72F3B-C9F0-4044-AE16-B3B46DE1A44F}" srcOrd="0" destOrd="0" presId="urn:microsoft.com/office/officeart/2009/3/layout/CircleRelationship"/>
    <dgm:cxn modelId="{5ECD2C4F-AA3A-E348-9A8E-96E9AD301E4A}" type="presParOf" srcId="{0E0E21A1-9A8C-5B4C-AEFE-FB5E9B34CA7D}" destId="{6325A653-05F9-6043-8DFB-11DD45D286DA}" srcOrd="10" destOrd="0" presId="urn:microsoft.com/office/officeart/2009/3/layout/CircleRelationship"/>
    <dgm:cxn modelId="{A4F22CD6-292D-5546-AB36-D6A97D6C5D61}" type="presParOf" srcId="{0E0E21A1-9A8C-5B4C-AEFE-FB5E9B34CA7D}" destId="{E1E5CF79-755E-7849-8CF9-48FF9508FE1F}" srcOrd="11" destOrd="0" presId="urn:microsoft.com/office/officeart/2009/3/layout/CircleRelationship"/>
    <dgm:cxn modelId="{D1E0C219-9073-B847-96DE-12EE3886DDD0}" type="presParOf" srcId="{E1E5CF79-755E-7849-8CF9-48FF9508FE1F}" destId="{B5BE4A16-081B-414A-9390-6DF53837EFA8}" srcOrd="0" destOrd="0" presId="urn:microsoft.com/office/officeart/2009/3/layout/CircleRelationship"/>
    <dgm:cxn modelId="{300654C2-C982-C44D-A02E-DA3AC9EE2C6B}" type="presParOf" srcId="{0E0E21A1-9A8C-5B4C-AEFE-FB5E9B34CA7D}" destId="{88666833-C4BE-AF46-B144-EDC4D0C6F76C}" srcOrd="12" destOrd="0" presId="urn:microsoft.com/office/officeart/2009/3/layout/CircleRelationship"/>
    <dgm:cxn modelId="{29D89C9D-D5E4-7240-9030-D187696B3CBB}" type="presParOf" srcId="{88666833-C4BE-AF46-B144-EDC4D0C6F76C}" destId="{6E37CB7C-FAAB-EA42-91F8-374A127DED1B}" srcOrd="0" destOrd="0" presId="urn:microsoft.com/office/officeart/2009/3/layout/CircleRelationship"/>
    <dgm:cxn modelId="{82F911DF-0C37-0D46-ADD8-BC1D5209027B}" type="presParOf" srcId="{0E0E21A1-9A8C-5B4C-AEFE-FB5E9B34CA7D}" destId="{A75B4DB5-1603-5046-8C59-51966B2F5404}" srcOrd="13" destOrd="0" presId="urn:microsoft.com/office/officeart/2009/3/layout/CircleRelationship"/>
    <dgm:cxn modelId="{36E9E32A-1985-F240-AD1A-053B7E6D8845}" type="presParOf" srcId="{A75B4DB5-1603-5046-8C59-51966B2F5404}" destId="{54B73F90-6B5E-E449-AD46-D34B4AE234EC}" srcOrd="0" destOrd="0" presId="urn:microsoft.com/office/officeart/2009/3/layout/CircleRelationship"/>
    <dgm:cxn modelId="{F06DEB8F-4729-ED4E-9007-292BC20DED38}" type="presParOf" srcId="{0E0E21A1-9A8C-5B4C-AEFE-FB5E9B34CA7D}" destId="{A9A2AE54-036E-9C4B-999C-33BDC6D595E0}" srcOrd="14" destOrd="0" presId="urn:microsoft.com/office/officeart/2009/3/layout/CircleRelationship"/>
    <dgm:cxn modelId="{E7B9B8A1-2464-D848-A6A7-4F0767916DF3}" type="presParOf" srcId="{0E0E21A1-9A8C-5B4C-AEFE-FB5E9B34CA7D}" destId="{62672F5F-424E-E64D-B8EC-1EC73B43E7A2}" srcOrd="15" destOrd="0" presId="urn:microsoft.com/office/officeart/2009/3/layout/CircleRelationship"/>
    <dgm:cxn modelId="{14FD6183-4BC2-0B4A-A521-B11CFA13CF56}" type="presParOf" srcId="{62672F5F-424E-E64D-B8EC-1EC73B43E7A2}" destId="{B1E8341F-EF77-9843-B93F-C9E968622243}"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08BB-E8C3-F642-BE8A-5E244000E9D1}">
      <dsp:nvSpPr>
        <dsp:cNvPr id="0" name=""/>
        <dsp:cNvSpPr/>
      </dsp:nvSpPr>
      <dsp:spPr>
        <a:xfrm>
          <a:off x="2844800" y="1828800"/>
          <a:ext cx="2235200" cy="2235200"/>
        </a:xfrm>
        <a:prstGeom prst="gear9">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Participación</a:t>
          </a:r>
          <a:endParaRPr lang="es-ES_tradnl" sz="1200" kern="1200" dirty="0"/>
        </a:p>
      </dsp:txBody>
      <dsp:txXfrm>
        <a:off x="3294175" y="2352385"/>
        <a:ext cx="1336450" cy="1148939"/>
      </dsp:txXfrm>
    </dsp:sp>
    <dsp:sp modelId="{E2B69AA5-3349-E94A-8C4A-A360FD4453D2}">
      <dsp:nvSpPr>
        <dsp:cNvPr id="0" name=""/>
        <dsp:cNvSpPr/>
      </dsp:nvSpPr>
      <dsp:spPr>
        <a:xfrm>
          <a:off x="1544320" y="1300480"/>
          <a:ext cx="1625600" cy="1625600"/>
        </a:xfrm>
        <a:prstGeom prst="gear6">
          <a:avLst/>
        </a:prstGeom>
        <a:gradFill rotWithShape="0">
          <a:gsLst>
            <a:gs pos="0">
              <a:schemeClr val="accent2">
                <a:hueOff val="19519"/>
                <a:satOff val="-13439"/>
                <a:lumOff val="-3431"/>
                <a:alphaOff val="0"/>
                <a:shade val="85000"/>
                <a:satMod val="130000"/>
              </a:schemeClr>
            </a:gs>
            <a:gs pos="34000">
              <a:schemeClr val="accent2">
                <a:hueOff val="19519"/>
                <a:satOff val="-13439"/>
                <a:lumOff val="-3431"/>
                <a:alphaOff val="0"/>
                <a:shade val="87000"/>
                <a:satMod val="125000"/>
              </a:schemeClr>
            </a:gs>
            <a:gs pos="70000">
              <a:schemeClr val="accent2">
                <a:hueOff val="19519"/>
                <a:satOff val="-13439"/>
                <a:lumOff val="-3431"/>
                <a:alphaOff val="0"/>
                <a:tint val="100000"/>
                <a:shade val="90000"/>
                <a:satMod val="130000"/>
              </a:schemeClr>
            </a:gs>
            <a:gs pos="100000">
              <a:schemeClr val="accent2">
                <a:hueOff val="19519"/>
                <a:satOff val="-13439"/>
                <a:lumOff val="-3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Tecnología</a:t>
          </a:r>
          <a:endParaRPr lang="es-ES_tradnl" sz="1200" kern="1200" dirty="0"/>
        </a:p>
      </dsp:txBody>
      <dsp:txXfrm>
        <a:off x="1953570" y="1712203"/>
        <a:ext cx="807100" cy="802154"/>
      </dsp:txXfrm>
    </dsp:sp>
    <dsp:sp modelId="{63556EAA-D125-B646-B27A-F95BD36281E8}">
      <dsp:nvSpPr>
        <dsp:cNvPr id="0" name=""/>
        <dsp:cNvSpPr/>
      </dsp:nvSpPr>
      <dsp:spPr>
        <a:xfrm rot="20700000">
          <a:off x="2454821" y="178981"/>
          <a:ext cx="1592756" cy="1592756"/>
        </a:xfrm>
        <a:prstGeom prst="gear6">
          <a:avLst/>
        </a:prstGeom>
        <a:gradFill rotWithShape="0">
          <a:gsLst>
            <a:gs pos="0">
              <a:schemeClr val="accent2">
                <a:hueOff val="39038"/>
                <a:satOff val="-26877"/>
                <a:lumOff val="-6863"/>
                <a:alphaOff val="0"/>
                <a:shade val="85000"/>
                <a:satMod val="130000"/>
              </a:schemeClr>
            </a:gs>
            <a:gs pos="34000">
              <a:schemeClr val="accent2">
                <a:hueOff val="39038"/>
                <a:satOff val="-26877"/>
                <a:lumOff val="-6863"/>
                <a:alphaOff val="0"/>
                <a:shade val="87000"/>
                <a:satMod val="125000"/>
              </a:schemeClr>
            </a:gs>
            <a:gs pos="70000">
              <a:schemeClr val="accent2">
                <a:hueOff val="39038"/>
                <a:satOff val="-26877"/>
                <a:lumOff val="-6863"/>
                <a:alphaOff val="0"/>
                <a:tint val="100000"/>
                <a:shade val="90000"/>
                <a:satMod val="130000"/>
              </a:schemeClr>
            </a:gs>
            <a:gs pos="100000">
              <a:schemeClr val="accent2">
                <a:hueOff val="39038"/>
                <a:satOff val="-26877"/>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Conocimiento</a:t>
          </a:r>
          <a:endParaRPr lang="es-ES_tradnl" sz="1200" kern="1200" dirty="0"/>
        </a:p>
      </dsp:txBody>
      <dsp:txXfrm rot="-20700000">
        <a:off x="2804160" y="528320"/>
        <a:ext cx="894080" cy="894080"/>
      </dsp:txXfrm>
    </dsp:sp>
    <dsp:sp modelId="{BD304244-F24B-E64C-9086-38F1C8EB7BF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96CE62-71F0-6A46-A041-AA86661CD06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2">
                <a:hueOff val="19519"/>
                <a:satOff val="-13439"/>
                <a:lumOff val="-3431"/>
                <a:alphaOff val="0"/>
                <a:shade val="85000"/>
                <a:satMod val="130000"/>
              </a:schemeClr>
            </a:gs>
            <a:gs pos="34000">
              <a:schemeClr val="accent2">
                <a:hueOff val="19519"/>
                <a:satOff val="-13439"/>
                <a:lumOff val="-3431"/>
                <a:alphaOff val="0"/>
                <a:shade val="87000"/>
                <a:satMod val="125000"/>
              </a:schemeClr>
            </a:gs>
            <a:gs pos="70000">
              <a:schemeClr val="accent2">
                <a:hueOff val="19519"/>
                <a:satOff val="-13439"/>
                <a:lumOff val="-3431"/>
                <a:alphaOff val="0"/>
                <a:tint val="100000"/>
                <a:shade val="90000"/>
                <a:satMod val="130000"/>
              </a:schemeClr>
            </a:gs>
            <a:gs pos="100000">
              <a:schemeClr val="accent2">
                <a:hueOff val="19519"/>
                <a:satOff val="-13439"/>
                <a:lumOff val="-3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09691D-52AE-5F4F-A6DF-98EB13094F8E}">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2">
                <a:hueOff val="39038"/>
                <a:satOff val="-26877"/>
                <a:lumOff val="-6863"/>
                <a:alphaOff val="0"/>
                <a:shade val="85000"/>
                <a:satMod val="130000"/>
              </a:schemeClr>
            </a:gs>
            <a:gs pos="34000">
              <a:schemeClr val="accent2">
                <a:hueOff val="39038"/>
                <a:satOff val="-26877"/>
                <a:lumOff val="-6863"/>
                <a:alphaOff val="0"/>
                <a:shade val="87000"/>
                <a:satMod val="125000"/>
              </a:schemeClr>
            </a:gs>
            <a:gs pos="70000">
              <a:schemeClr val="accent2">
                <a:hueOff val="39038"/>
                <a:satOff val="-26877"/>
                <a:lumOff val="-6863"/>
                <a:alphaOff val="0"/>
                <a:tint val="100000"/>
                <a:shade val="90000"/>
                <a:satMod val="130000"/>
              </a:schemeClr>
            </a:gs>
            <a:gs pos="100000">
              <a:schemeClr val="accent2">
                <a:hueOff val="39038"/>
                <a:satOff val="-26877"/>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08BB-E8C3-F642-BE8A-5E244000E9D1}">
      <dsp:nvSpPr>
        <dsp:cNvPr id="0" name=""/>
        <dsp:cNvSpPr/>
      </dsp:nvSpPr>
      <dsp:spPr>
        <a:xfrm>
          <a:off x="2844800" y="1828800"/>
          <a:ext cx="2235200" cy="2235200"/>
        </a:xfrm>
        <a:prstGeom prst="gear9">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Participación</a:t>
          </a:r>
          <a:endParaRPr lang="es-ES_tradnl" sz="1200" kern="1200" dirty="0"/>
        </a:p>
      </dsp:txBody>
      <dsp:txXfrm>
        <a:off x="3294175" y="2352385"/>
        <a:ext cx="1336450" cy="1148939"/>
      </dsp:txXfrm>
    </dsp:sp>
    <dsp:sp modelId="{E2B69AA5-3349-E94A-8C4A-A360FD4453D2}">
      <dsp:nvSpPr>
        <dsp:cNvPr id="0" name=""/>
        <dsp:cNvSpPr/>
      </dsp:nvSpPr>
      <dsp:spPr>
        <a:xfrm>
          <a:off x="1544320" y="1300480"/>
          <a:ext cx="1625600" cy="1625600"/>
        </a:xfrm>
        <a:prstGeom prst="gear6">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Tecnología</a:t>
          </a:r>
          <a:endParaRPr lang="es-ES_tradnl" sz="1200" kern="1200" dirty="0"/>
        </a:p>
      </dsp:txBody>
      <dsp:txXfrm>
        <a:off x="1953570" y="1712203"/>
        <a:ext cx="807100" cy="802154"/>
      </dsp:txXfrm>
    </dsp:sp>
    <dsp:sp modelId="{63556EAA-D125-B646-B27A-F95BD36281E8}">
      <dsp:nvSpPr>
        <dsp:cNvPr id="0" name=""/>
        <dsp:cNvSpPr/>
      </dsp:nvSpPr>
      <dsp:spPr>
        <a:xfrm rot="20700000">
          <a:off x="2454821" y="178981"/>
          <a:ext cx="1592756" cy="1592756"/>
        </a:xfrm>
        <a:prstGeom prst="gear6">
          <a:avLst/>
        </a:prstGeom>
        <a:solidFill>
          <a:schemeClr val="accent1">
            <a:alpha val="58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Conocimiento</a:t>
          </a:r>
          <a:endParaRPr lang="es-ES_tradnl" sz="1200" kern="1200" dirty="0"/>
        </a:p>
      </dsp:txBody>
      <dsp:txXfrm rot="-20700000">
        <a:off x="2804160" y="528320"/>
        <a:ext cx="894080" cy="894080"/>
      </dsp:txXfrm>
    </dsp:sp>
    <dsp:sp modelId="{BD304244-F24B-E64C-9086-38F1C8EB7BF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96CE62-71F0-6A46-A041-AA86661CD06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09691D-52AE-5F4F-A6DF-98EB13094F8E}">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C554E-F79E-3649-8FA3-B4341FDD206F}">
      <dsp:nvSpPr>
        <dsp:cNvPr id="0" name=""/>
        <dsp:cNvSpPr/>
      </dsp:nvSpPr>
      <dsp:spPr>
        <a:xfrm>
          <a:off x="3384376" y="0"/>
          <a:ext cx="1800199" cy="755158"/>
        </a:xfrm>
        <a:prstGeom prst="trapezoid">
          <a:avLst>
            <a:gd name="adj" fmla="val 113472"/>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t>+55 años, 7%</a:t>
          </a:r>
          <a:endParaRPr lang="es-ES_tradnl" sz="2400" kern="1200" dirty="0"/>
        </a:p>
      </dsp:txBody>
      <dsp:txXfrm>
        <a:off x="3384376" y="0"/>
        <a:ext cx="1800199" cy="755158"/>
      </dsp:txXfrm>
    </dsp:sp>
    <dsp:sp modelId="{3B2E2434-4FEB-8E4B-846F-ADE0C6400ECD}">
      <dsp:nvSpPr>
        <dsp:cNvPr id="0" name=""/>
        <dsp:cNvSpPr/>
      </dsp:nvSpPr>
      <dsp:spPr>
        <a:xfrm>
          <a:off x="2570685" y="755158"/>
          <a:ext cx="3427580" cy="755158"/>
        </a:xfrm>
        <a:prstGeom prst="trapezoid">
          <a:avLst>
            <a:gd name="adj" fmla="val 113472"/>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t>45 a 54 años, 13%</a:t>
          </a:r>
          <a:endParaRPr lang="es-ES_tradnl" sz="2400" kern="1200" dirty="0"/>
        </a:p>
      </dsp:txBody>
      <dsp:txXfrm>
        <a:off x="3170512" y="755158"/>
        <a:ext cx="2227927" cy="755158"/>
      </dsp:txXfrm>
    </dsp:sp>
    <dsp:sp modelId="{0B80A9D7-5906-4049-8819-E9B1E13118DB}">
      <dsp:nvSpPr>
        <dsp:cNvPr id="0" name=""/>
        <dsp:cNvSpPr/>
      </dsp:nvSpPr>
      <dsp:spPr>
        <a:xfrm>
          <a:off x="1713790" y="1510316"/>
          <a:ext cx="5141371" cy="755158"/>
        </a:xfrm>
        <a:prstGeom prst="trapezoid">
          <a:avLst>
            <a:gd name="adj" fmla="val 113472"/>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t>35 a 41 años 21%</a:t>
          </a:r>
          <a:endParaRPr lang="es-ES_tradnl" sz="2400" kern="1200" dirty="0"/>
        </a:p>
      </dsp:txBody>
      <dsp:txXfrm>
        <a:off x="2613530" y="1510316"/>
        <a:ext cx="3341891" cy="755158"/>
      </dsp:txXfrm>
    </dsp:sp>
    <dsp:sp modelId="{21C27AD8-92E3-144D-A020-87C3B28FFA69}">
      <dsp:nvSpPr>
        <dsp:cNvPr id="0" name=""/>
        <dsp:cNvSpPr/>
      </dsp:nvSpPr>
      <dsp:spPr>
        <a:xfrm>
          <a:off x="856895" y="2265474"/>
          <a:ext cx="6855161" cy="755158"/>
        </a:xfrm>
        <a:prstGeom prst="trapezoid">
          <a:avLst>
            <a:gd name="adj" fmla="val 113472"/>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t>25 a 34 años, 27%</a:t>
          </a:r>
          <a:endParaRPr lang="es-ES_tradnl" sz="2400" kern="1200" dirty="0"/>
        </a:p>
      </dsp:txBody>
      <dsp:txXfrm>
        <a:off x="2056548" y="2265474"/>
        <a:ext cx="4455855" cy="755158"/>
      </dsp:txXfrm>
    </dsp:sp>
    <dsp:sp modelId="{D19282ED-D57C-004F-B200-DF1DD1D1B3D3}">
      <dsp:nvSpPr>
        <dsp:cNvPr id="0" name=""/>
        <dsp:cNvSpPr/>
      </dsp:nvSpPr>
      <dsp:spPr>
        <a:xfrm>
          <a:off x="0" y="3020632"/>
          <a:ext cx="8568952" cy="755158"/>
        </a:xfrm>
        <a:prstGeom prst="trapezoid">
          <a:avLst>
            <a:gd name="adj" fmla="val 113472"/>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t>15 a 24 años, 32%</a:t>
          </a:r>
          <a:endParaRPr lang="es-ES_tradnl" sz="2400" kern="1200" dirty="0"/>
        </a:p>
      </dsp:txBody>
      <dsp:txXfrm>
        <a:off x="1499566" y="3020632"/>
        <a:ext cx="5569818" cy="755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08BB-E8C3-F642-BE8A-5E244000E9D1}">
      <dsp:nvSpPr>
        <dsp:cNvPr id="0" name=""/>
        <dsp:cNvSpPr/>
      </dsp:nvSpPr>
      <dsp:spPr>
        <a:xfrm>
          <a:off x="2844800" y="1828800"/>
          <a:ext cx="2235200" cy="2235200"/>
        </a:xfrm>
        <a:prstGeom prst="gear9">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Participación</a:t>
          </a:r>
          <a:endParaRPr lang="es-ES_tradnl" sz="1200" kern="1200" dirty="0"/>
        </a:p>
      </dsp:txBody>
      <dsp:txXfrm>
        <a:off x="3294175" y="2352385"/>
        <a:ext cx="1336450" cy="1148939"/>
      </dsp:txXfrm>
    </dsp:sp>
    <dsp:sp modelId="{E2B69AA5-3349-E94A-8C4A-A360FD4453D2}">
      <dsp:nvSpPr>
        <dsp:cNvPr id="0" name=""/>
        <dsp:cNvSpPr/>
      </dsp:nvSpPr>
      <dsp:spPr>
        <a:xfrm>
          <a:off x="1544320" y="1300480"/>
          <a:ext cx="1625600" cy="1625600"/>
        </a:xfrm>
        <a:prstGeom prst="gear6">
          <a:avLst/>
        </a:prstGeom>
        <a:solidFill>
          <a:srgbClr val="FF0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Tecnología</a:t>
          </a:r>
          <a:endParaRPr lang="es-ES_tradnl" sz="1200" kern="1200" dirty="0"/>
        </a:p>
      </dsp:txBody>
      <dsp:txXfrm>
        <a:off x="1953570" y="1712203"/>
        <a:ext cx="807100" cy="802154"/>
      </dsp:txXfrm>
    </dsp:sp>
    <dsp:sp modelId="{63556EAA-D125-B646-B27A-F95BD36281E8}">
      <dsp:nvSpPr>
        <dsp:cNvPr id="0" name=""/>
        <dsp:cNvSpPr/>
      </dsp:nvSpPr>
      <dsp:spPr>
        <a:xfrm rot="20700000">
          <a:off x="2454821" y="178981"/>
          <a:ext cx="1592756" cy="1592756"/>
        </a:xfrm>
        <a:prstGeom prst="gear6">
          <a:avLst/>
        </a:prstGeom>
        <a:gradFill rotWithShape="0">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Conocimiento</a:t>
          </a:r>
          <a:endParaRPr lang="es-ES_tradnl" sz="1200" kern="1200" dirty="0"/>
        </a:p>
      </dsp:txBody>
      <dsp:txXfrm rot="-20700000">
        <a:off x="2804160" y="528320"/>
        <a:ext cx="894080" cy="894080"/>
      </dsp:txXfrm>
    </dsp:sp>
    <dsp:sp modelId="{BD304244-F24B-E64C-9086-38F1C8EB7BF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96CE62-71F0-6A46-A041-AA86661CD06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09691D-52AE-5F4F-A6DF-98EB13094F8E}">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08BB-E8C3-F642-BE8A-5E244000E9D1}">
      <dsp:nvSpPr>
        <dsp:cNvPr id="0" name=""/>
        <dsp:cNvSpPr/>
      </dsp:nvSpPr>
      <dsp:spPr>
        <a:xfrm>
          <a:off x="2844800" y="1828800"/>
          <a:ext cx="2235200" cy="2235200"/>
        </a:xfrm>
        <a:prstGeom prst="gear9">
          <a:avLst/>
        </a:prstGeom>
        <a:solidFill>
          <a:srgbClr val="FF0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Participación</a:t>
          </a:r>
          <a:endParaRPr lang="es-ES_tradnl" sz="1200" kern="1200" dirty="0"/>
        </a:p>
      </dsp:txBody>
      <dsp:txXfrm>
        <a:off x="3294175" y="2352385"/>
        <a:ext cx="1336450" cy="1148939"/>
      </dsp:txXfrm>
    </dsp:sp>
    <dsp:sp modelId="{E2B69AA5-3349-E94A-8C4A-A360FD4453D2}">
      <dsp:nvSpPr>
        <dsp:cNvPr id="0" name=""/>
        <dsp:cNvSpPr/>
      </dsp:nvSpPr>
      <dsp:spPr>
        <a:xfrm>
          <a:off x="1544320" y="1300480"/>
          <a:ext cx="1625600" cy="1625600"/>
        </a:xfrm>
        <a:prstGeom prst="gear6">
          <a:avLst/>
        </a:prstGeom>
        <a:gradFill rotWithShape="0">
          <a:gsLst>
            <a:gs pos="0">
              <a:schemeClr val="bg1"/>
            </a:gs>
            <a:gs pos="90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Tecnología</a:t>
          </a:r>
          <a:endParaRPr lang="es-ES_tradnl" sz="1200" kern="1200" dirty="0"/>
        </a:p>
      </dsp:txBody>
      <dsp:txXfrm>
        <a:off x="1953570" y="1712203"/>
        <a:ext cx="807100" cy="802154"/>
      </dsp:txXfrm>
    </dsp:sp>
    <dsp:sp modelId="{63556EAA-D125-B646-B27A-F95BD36281E8}">
      <dsp:nvSpPr>
        <dsp:cNvPr id="0" name=""/>
        <dsp:cNvSpPr/>
      </dsp:nvSpPr>
      <dsp:spPr>
        <a:xfrm rot="20700000">
          <a:off x="2454821" y="178981"/>
          <a:ext cx="1592756" cy="1592756"/>
        </a:xfrm>
        <a:prstGeom prst="gear6">
          <a:avLst/>
        </a:prstGeom>
        <a:gradFill rotWithShape="0">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Conocimiento</a:t>
          </a:r>
          <a:endParaRPr lang="es-ES_tradnl" sz="1200" kern="1200" dirty="0"/>
        </a:p>
      </dsp:txBody>
      <dsp:txXfrm rot="-20700000">
        <a:off x="2804160" y="528320"/>
        <a:ext cx="894080" cy="894080"/>
      </dsp:txXfrm>
    </dsp:sp>
    <dsp:sp modelId="{BD304244-F24B-E64C-9086-38F1C8EB7BF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96CE62-71F0-6A46-A041-AA86661CD06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09691D-52AE-5F4F-A6DF-98EB13094F8E}">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E55A-D060-7240-9181-42D10270D896}">
      <dsp:nvSpPr>
        <dsp:cNvPr id="0" name=""/>
        <dsp:cNvSpPr/>
      </dsp:nvSpPr>
      <dsp:spPr>
        <a:xfrm>
          <a:off x="1967409" y="144012"/>
          <a:ext cx="4094781" cy="4095241"/>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S_tradnl" sz="4400" kern="1200" dirty="0" smtClean="0"/>
            <a:t>Innovación</a:t>
          </a:r>
          <a:endParaRPr lang="es-ES_tradnl" sz="4400" kern="1200" dirty="0"/>
        </a:p>
      </dsp:txBody>
      <dsp:txXfrm>
        <a:off x="2567076" y="743746"/>
        <a:ext cx="2895447" cy="2895773"/>
      </dsp:txXfrm>
    </dsp:sp>
    <dsp:sp modelId="{86390229-1785-7B47-BF53-FC4B0E0C6BA9}">
      <dsp:nvSpPr>
        <dsp:cNvPr id="0" name=""/>
        <dsp:cNvSpPr/>
      </dsp:nvSpPr>
      <dsp:spPr>
        <a:xfrm>
          <a:off x="3809351" y="-62308"/>
          <a:ext cx="455255" cy="455452"/>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B4FAD27-BE04-D148-AA44-379FC2836B84}">
      <dsp:nvSpPr>
        <dsp:cNvPr id="0" name=""/>
        <dsp:cNvSpPr/>
      </dsp:nvSpPr>
      <dsp:spPr>
        <a:xfrm>
          <a:off x="2731689" y="3915242"/>
          <a:ext cx="330102" cy="330107"/>
        </a:xfrm>
        <a:prstGeom prst="ellipse">
          <a:avLst/>
        </a:prstGeom>
        <a:gradFill rotWithShape="0">
          <a:gsLst>
            <a:gs pos="0">
              <a:schemeClr val="accent5">
                <a:hueOff val="151937"/>
                <a:satOff val="-1707"/>
                <a:lumOff val="-364"/>
                <a:alphaOff val="0"/>
                <a:shade val="85000"/>
                <a:satMod val="130000"/>
              </a:schemeClr>
            </a:gs>
            <a:gs pos="34000">
              <a:schemeClr val="accent5">
                <a:hueOff val="151937"/>
                <a:satOff val="-1707"/>
                <a:lumOff val="-364"/>
                <a:alphaOff val="0"/>
                <a:shade val="87000"/>
                <a:satMod val="125000"/>
              </a:schemeClr>
            </a:gs>
            <a:gs pos="70000">
              <a:schemeClr val="accent5">
                <a:hueOff val="151937"/>
                <a:satOff val="-1707"/>
                <a:lumOff val="-364"/>
                <a:alphaOff val="0"/>
                <a:tint val="100000"/>
                <a:shade val="90000"/>
                <a:satMod val="130000"/>
              </a:schemeClr>
            </a:gs>
            <a:gs pos="100000">
              <a:schemeClr val="accent5">
                <a:hueOff val="151937"/>
                <a:satOff val="-1707"/>
                <a:lumOff val="-36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8649474-9B06-324F-BAA4-D0FAF9816839}">
      <dsp:nvSpPr>
        <dsp:cNvPr id="0" name=""/>
        <dsp:cNvSpPr/>
      </dsp:nvSpPr>
      <dsp:spPr>
        <a:xfrm>
          <a:off x="5831123" y="1786290"/>
          <a:ext cx="330102" cy="330107"/>
        </a:xfrm>
        <a:prstGeom prst="ellipse">
          <a:avLst/>
        </a:prstGeom>
        <a:gradFill rotWithShape="0">
          <a:gsLst>
            <a:gs pos="0">
              <a:schemeClr val="accent5">
                <a:hueOff val="303874"/>
                <a:satOff val="-3413"/>
                <a:lumOff val="-728"/>
                <a:alphaOff val="0"/>
                <a:shade val="85000"/>
                <a:satMod val="130000"/>
              </a:schemeClr>
            </a:gs>
            <a:gs pos="34000">
              <a:schemeClr val="accent5">
                <a:hueOff val="303874"/>
                <a:satOff val="-3413"/>
                <a:lumOff val="-728"/>
                <a:alphaOff val="0"/>
                <a:shade val="87000"/>
                <a:satMod val="125000"/>
              </a:schemeClr>
            </a:gs>
            <a:gs pos="70000">
              <a:schemeClr val="accent5">
                <a:hueOff val="303874"/>
                <a:satOff val="-3413"/>
                <a:lumOff val="-728"/>
                <a:alphaOff val="0"/>
                <a:tint val="100000"/>
                <a:shade val="90000"/>
                <a:satMod val="130000"/>
              </a:schemeClr>
            </a:gs>
            <a:gs pos="100000">
              <a:schemeClr val="accent5">
                <a:hueOff val="303874"/>
                <a:satOff val="-3413"/>
                <a:lumOff val="-72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2165B2-A5AA-7442-8DF4-1A2C3A115FA4}">
      <dsp:nvSpPr>
        <dsp:cNvPr id="0" name=""/>
        <dsp:cNvSpPr/>
      </dsp:nvSpPr>
      <dsp:spPr>
        <a:xfrm>
          <a:off x="4253687" y="4266399"/>
          <a:ext cx="455255" cy="455452"/>
        </a:xfrm>
        <a:prstGeom prst="ellipse">
          <a:avLst/>
        </a:prstGeom>
        <a:gradFill rotWithShape="0">
          <a:gsLst>
            <a:gs pos="0">
              <a:schemeClr val="accent5">
                <a:hueOff val="455811"/>
                <a:satOff val="-5120"/>
                <a:lumOff val="-1092"/>
                <a:alphaOff val="0"/>
                <a:shade val="85000"/>
                <a:satMod val="130000"/>
              </a:schemeClr>
            </a:gs>
            <a:gs pos="34000">
              <a:schemeClr val="accent5">
                <a:hueOff val="455811"/>
                <a:satOff val="-5120"/>
                <a:lumOff val="-1092"/>
                <a:alphaOff val="0"/>
                <a:shade val="87000"/>
                <a:satMod val="125000"/>
              </a:schemeClr>
            </a:gs>
            <a:gs pos="70000">
              <a:schemeClr val="accent5">
                <a:hueOff val="455811"/>
                <a:satOff val="-5120"/>
                <a:lumOff val="-1092"/>
                <a:alphaOff val="0"/>
                <a:tint val="100000"/>
                <a:shade val="90000"/>
                <a:satMod val="130000"/>
              </a:schemeClr>
            </a:gs>
            <a:gs pos="100000">
              <a:schemeClr val="accent5">
                <a:hueOff val="455811"/>
                <a:satOff val="-5120"/>
                <a:lumOff val="-10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2A96969-B955-FE4D-BA44-BDE7FC4C1CAD}">
      <dsp:nvSpPr>
        <dsp:cNvPr id="0" name=""/>
        <dsp:cNvSpPr/>
      </dsp:nvSpPr>
      <dsp:spPr>
        <a:xfrm>
          <a:off x="2824084" y="584988"/>
          <a:ext cx="330102" cy="330107"/>
        </a:xfrm>
        <a:prstGeom prst="ellipse">
          <a:avLst/>
        </a:prstGeom>
        <a:gradFill rotWithShape="0">
          <a:gsLst>
            <a:gs pos="0">
              <a:schemeClr val="accent5">
                <a:hueOff val="607748"/>
                <a:satOff val="-6826"/>
                <a:lumOff val="-1457"/>
                <a:alphaOff val="0"/>
                <a:shade val="85000"/>
                <a:satMod val="130000"/>
              </a:schemeClr>
            </a:gs>
            <a:gs pos="34000">
              <a:schemeClr val="accent5">
                <a:hueOff val="607748"/>
                <a:satOff val="-6826"/>
                <a:lumOff val="-1457"/>
                <a:alphaOff val="0"/>
                <a:shade val="87000"/>
                <a:satMod val="125000"/>
              </a:schemeClr>
            </a:gs>
            <a:gs pos="70000">
              <a:schemeClr val="accent5">
                <a:hueOff val="607748"/>
                <a:satOff val="-6826"/>
                <a:lumOff val="-1457"/>
                <a:alphaOff val="0"/>
                <a:tint val="100000"/>
                <a:shade val="90000"/>
                <a:satMod val="130000"/>
              </a:schemeClr>
            </a:gs>
            <a:gs pos="100000">
              <a:schemeClr val="accent5">
                <a:hueOff val="607748"/>
                <a:satOff val="-6826"/>
                <a:lumOff val="-14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F3C2873-CFE6-E24D-9532-0DA102E703E9}">
      <dsp:nvSpPr>
        <dsp:cNvPr id="0" name=""/>
        <dsp:cNvSpPr/>
      </dsp:nvSpPr>
      <dsp:spPr>
        <a:xfrm>
          <a:off x="1785059" y="2473296"/>
          <a:ext cx="330102" cy="330107"/>
        </a:xfrm>
        <a:prstGeom prst="ellipse">
          <a:avLst/>
        </a:prstGeom>
        <a:gradFill rotWithShape="0">
          <a:gsLst>
            <a:gs pos="0">
              <a:schemeClr val="accent5">
                <a:hueOff val="759685"/>
                <a:satOff val="-8533"/>
                <a:lumOff val="-1821"/>
                <a:alphaOff val="0"/>
                <a:shade val="85000"/>
                <a:satMod val="130000"/>
              </a:schemeClr>
            </a:gs>
            <a:gs pos="34000">
              <a:schemeClr val="accent5">
                <a:hueOff val="759685"/>
                <a:satOff val="-8533"/>
                <a:lumOff val="-1821"/>
                <a:alphaOff val="0"/>
                <a:shade val="87000"/>
                <a:satMod val="125000"/>
              </a:schemeClr>
            </a:gs>
            <a:gs pos="70000">
              <a:schemeClr val="accent5">
                <a:hueOff val="759685"/>
                <a:satOff val="-8533"/>
                <a:lumOff val="-1821"/>
                <a:alphaOff val="0"/>
                <a:tint val="100000"/>
                <a:shade val="90000"/>
                <a:satMod val="130000"/>
              </a:schemeClr>
            </a:gs>
            <a:gs pos="100000">
              <a:schemeClr val="accent5">
                <a:hueOff val="759685"/>
                <a:satOff val="-8533"/>
                <a:lumOff val="-182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FCC901A-294D-6743-87C6-A7E21A1BAB8E}">
      <dsp:nvSpPr>
        <dsp:cNvPr id="0" name=""/>
        <dsp:cNvSpPr/>
      </dsp:nvSpPr>
      <dsp:spPr>
        <a:xfrm>
          <a:off x="-421661" y="304043"/>
          <a:ext cx="2893123" cy="2783175"/>
        </a:xfrm>
        <a:prstGeom prst="ellipse">
          <a:avLst/>
        </a:prstGeom>
        <a:gradFill rotWithShape="0">
          <a:gsLst>
            <a:gs pos="0">
              <a:schemeClr val="accent5">
                <a:hueOff val="911622"/>
                <a:satOff val="-10239"/>
                <a:lumOff val="-2185"/>
                <a:alphaOff val="0"/>
                <a:shade val="85000"/>
                <a:satMod val="130000"/>
              </a:schemeClr>
            </a:gs>
            <a:gs pos="34000">
              <a:schemeClr val="accent5">
                <a:hueOff val="911622"/>
                <a:satOff val="-10239"/>
                <a:lumOff val="-2185"/>
                <a:alphaOff val="0"/>
                <a:shade val="87000"/>
                <a:satMod val="125000"/>
              </a:schemeClr>
            </a:gs>
            <a:gs pos="70000">
              <a:schemeClr val="accent5">
                <a:hueOff val="911622"/>
                <a:satOff val="-10239"/>
                <a:lumOff val="-2185"/>
                <a:alphaOff val="0"/>
                <a:tint val="100000"/>
                <a:shade val="90000"/>
                <a:satMod val="130000"/>
              </a:schemeClr>
            </a:gs>
            <a:gs pos="100000">
              <a:schemeClr val="accent5">
                <a:hueOff val="911622"/>
                <a:satOff val="-10239"/>
                <a:lumOff val="-218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Transparencia</a:t>
          </a:r>
          <a:endParaRPr lang="es-ES_tradnl" sz="1600" kern="1200" dirty="0"/>
        </a:p>
      </dsp:txBody>
      <dsp:txXfrm>
        <a:off x="2027" y="711630"/>
        <a:ext cx="2045747" cy="1968001"/>
      </dsp:txXfrm>
    </dsp:sp>
    <dsp:sp modelId="{456F6F37-DA74-E84C-A10E-3589871BDE49}">
      <dsp:nvSpPr>
        <dsp:cNvPr id="0" name=""/>
        <dsp:cNvSpPr/>
      </dsp:nvSpPr>
      <dsp:spPr>
        <a:xfrm>
          <a:off x="3349056" y="599340"/>
          <a:ext cx="455255" cy="455452"/>
        </a:xfrm>
        <a:prstGeom prst="ellipse">
          <a:avLst/>
        </a:prstGeom>
        <a:gradFill rotWithShape="0">
          <a:gsLst>
            <a:gs pos="0">
              <a:schemeClr val="accent5">
                <a:hueOff val="1063559"/>
                <a:satOff val="-11946"/>
                <a:lumOff val="-2549"/>
                <a:alphaOff val="0"/>
                <a:shade val="85000"/>
                <a:satMod val="130000"/>
              </a:schemeClr>
            </a:gs>
            <a:gs pos="34000">
              <a:schemeClr val="accent5">
                <a:hueOff val="1063559"/>
                <a:satOff val="-11946"/>
                <a:lumOff val="-2549"/>
                <a:alphaOff val="0"/>
                <a:shade val="87000"/>
                <a:satMod val="125000"/>
              </a:schemeClr>
            </a:gs>
            <a:gs pos="70000">
              <a:schemeClr val="accent5">
                <a:hueOff val="1063559"/>
                <a:satOff val="-11946"/>
                <a:lumOff val="-2549"/>
                <a:alphaOff val="0"/>
                <a:tint val="100000"/>
                <a:shade val="90000"/>
                <a:satMod val="130000"/>
              </a:schemeClr>
            </a:gs>
            <a:gs pos="100000">
              <a:schemeClr val="accent5">
                <a:hueOff val="1063559"/>
                <a:satOff val="-11946"/>
                <a:lumOff val="-25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3A72F3B-C9F0-4044-AE16-B3B46DE1A44F}">
      <dsp:nvSpPr>
        <dsp:cNvPr id="0" name=""/>
        <dsp:cNvSpPr/>
      </dsp:nvSpPr>
      <dsp:spPr>
        <a:xfrm>
          <a:off x="349576" y="3015820"/>
          <a:ext cx="823156" cy="823354"/>
        </a:xfrm>
        <a:prstGeom prst="ellipse">
          <a:avLst/>
        </a:prstGeom>
        <a:gradFill rotWithShape="0">
          <a:gsLst>
            <a:gs pos="0">
              <a:schemeClr val="accent5">
                <a:hueOff val="1215497"/>
                <a:satOff val="-13652"/>
                <a:lumOff val="-2913"/>
                <a:alphaOff val="0"/>
                <a:shade val="85000"/>
                <a:satMod val="130000"/>
              </a:schemeClr>
            </a:gs>
            <a:gs pos="34000">
              <a:schemeClr val="accent5">
                <a:hueOff val="1215497"/>
                <a:satOff val="-13652"/>
                <a:lumOff val="-2913"/>
                <a:alphaOff val="0"/>
                <a:shade val="87000"/>
                <a:satMod val="125000"/>
              </a:schemeClr>
            </a:gs>
            <a:gs pos="70000">
              <a:schemeClr val="accent5">
                <a:hueOff val="1215497"/>
                <a:satOff val="-13652"/>
                <a:lumOff val="-2913"/>
                <a:alphaOff val="0"/>
                <a:tint val="100000"/>
                <a:shade val="90000"/>
                <a:satMod val="130000"/>
              </a:schemeClr>
            </a:gs>
            <a:gs pos="100000">
              <a:schemeClr val="accent5">
                <a:hueOff val="1215497"/>
                <a:satOff val="-13652"/>
                <a:lumOff val="-291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325A653-05F9-6043-8DFB-11DD45D286DA}">
      <dsp:nvSpPr>
        <dsp:cNvPr id="0" name=""/>
        <dsp:cNvSpPr/>
      </dsp:nvSpPr>
      <dsp:spPr>
        <a:xfrm>
          <a:off x="5652939" y="-254919"/>
          <a:ext cx="2335302" cy="2334767"/>
        </a:xfrm>
        <a:prstGeom prst="ellipse">
          <a:avLst/>
        </a:prstGeom>
        <a:gradFill rotWithShape="0">
          <a:gsLst>
            <a:gs pos="0">
              <a:schemeClr val="accent5">
                <a:hueOff val="1367433"/>
                <a:satOff val="-15359"/>
                <a:lumOff val="-3277"/>
                <a:alphaOff val="0"/>
                <a:shade val="85000"/>
                <a:satMod val="130000"/>
              </a:schemeClr>
            </a:gs>
            <a:gs pos="34000">
              <a:schemeClr val="accent5">
                <a:hueOff val="1367433"/>
                <a:satOff val="-15359"/>
                <a:lumOff val="-3277"/>
                <a:alphaOff val="0"/>
                <a:shade val="87000"/>
                <a:satMod val="125000"/>
              </a:schemeClr>
            </a:gs>
            <a:gs pos="70000">
              <a:schemeClr val="accent5">
                <a:hueOff val="1367433"/>
                <a:satOff val="-15359"/>
                <a:lumOff val="-3277"/>
                <a:alphaOff val="0"/>
                <a:tint val="100000"/>
                <a:shade val="90000"/>
                <a:satMod val="130000"/>
              </a:schemeClr>
            </a:gs>
            <a:gs pos="100000">
              <a:schemeClr val="accent5">
                <a:hueOff val="1367433"/>
                <a:satOff val="-15359"/>
                <a:lumOff val="-32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Seguridad</a:t>
          </a:r>
          <a:endParaRPr lang="es-ES_tradnl" sz="2100" kern="1200" dirty="0"/>
        </a:p>
      </dsp:txBody>
      <dsp:txXfrm>
        <a:off x="5994936" y="87000"/>
        <a:ext cx="1651308" cy="1650929"/>
      </dsp:txXfrm>
    </dsp:sp>
    <dsp:sp modelId="{B5BE4A16-081B-414A-9390-6DF53837EFA8}">
      <dsp:nvSpPr>
        <dsp:cNvPr id="0" name=""/>
        <dsp:cNvSpPr/>
      </dsp:nvSpPr>
      <dsp:spPr>
        <a:xfrm>
          <a:off x="5244834" y="1229414"/>
          <a:ext cx="455255" cy="455452"/>
        </a:xfrm>
        <a:prstGeom prst="ellipse">
          <a:avLst/>
        </a:prstGeom>
        <a:gradFill rotWithShape="0">
          <a:gsLst>
            <a:gs pos="0">
              <a:schemeClr val="accent5">
                <a:hueOff val="1519371"/>
                <a:satOff val="-17065"/>
                <a:lumOff val="-3641"/>
                <a:alphaOff val="0"/>
                <a:shade val="85000"/>
                <a:satMod val="130000"/>
              </a:schemeClr>
            </a:gs>
            <a:gs pos="34000">
              <a:schemeClr val="accent5">
                <a:hueOff val="1519371"/>
                <a:satOff val="-17065"/>
                <a:lumOff val="-3641"/>
                <a:alphaOff val="0"/>
                <a:shade val="87000"/>
                <a:satMod val="125000"/>
              </a:schemeClr>
            </a:gs>
            <a:gs pos="70000">
              <a:schemeClr val="accent5">
                <a:hueOff val="1519371"/>
                <a:satOff val="-17065"/>
                <a:lumOff val="-3641"/>
                <a:alphaOff val="0"/>
                <a:tint val="100000"/>
                <a:shade val="90000"/>
                <a:satMod val="130000"/>
              </a:schemeClr>
            </a:gs>
            <a:gs pos="100000">
              <a:schemeClr val="accent5">
                <a:hueOff val="1519371"/>
                <a:satOff val="-17065"/>
                <a:lumOff val="-364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E37CB7C-FAAB-EA42-91F8-374A127DED1B}">
      <dsp:nvSpPr>
        <dsp:cNvPr id="0" name=""/>
        <dsp:cNvSpPr/>
      </dsp:nvSpPr>
      <dsp:spPr>
        <a:xfrm>
          <a:off x="36273" y="3995616"/>
          <a:ext cx="330102" cy="330107"/>
        </a:xfrm>
        <a:prstGeom prst="ellipse">
          <a:avLst/>
        </a:prstGeom>
        <a:gradFill rotWithShape="0">
          <a:gsLst>
            <a:gs pos="0">
              <a:schemeClr val="accent5">
                <a:hueOff val="1671308"/>
                <a:satOff val="-18771"/>
                <a:lumOff val="-4006"/>
                <a:alphaOff val="0"/>
                <a:shade val="85000"/>
                <a:satMod val="130000"/>
              </a:schemeClr>
            </a:gs>
            <a:gs pos="34000">
              <a:schemeClr val="accent5">
                <a:hueOff val="1671308"/>
                <a:satOff val="-18771"/>
                <a:lumOff val="-4006"/>
                <a:alphaOff val="0"/>
                <a:shade val="87000"/>
                <a:satMod val="125000"/>
              </a:schemeClr>
            </a:gs>
            <a:gs pos="70000">
              <a:schemeClr val="accent5">
                <a:hueOff val="1671308"/>
                <a:satOff val="-18771"/>
                <a:lumOff val="-4006"/>
                <a:alphaOff val="0"/>
                <a:tint val="100000"/>
                <a:shade val="90000"/>
                <a:satMod val="130000"/>
              </a:schemeClr>
            </a:gs>
            <a:gs pos="100000">
              <a:schemeClr val="accent5">
                <a:hueOff val="1671308"/>
                <a:satOff val="-18771"/>
                <a:lumOff val="-40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4B73F90-6B5E-E449-AD46-D34B4AE234EC}">
      <dsp:nvSpPr>
        <dsp:cNvPr id="0" name=""/>
        <dsp:cNvSpPr/>
      </dsp:nvSpPr>
      <dsp:spPr>
        <a:xfrm>
          <a:off x="3325537" y="3525811"/>
          <a:ext cx="330102" cy="330107"/>
        </a:xfrm>
        <a:prstGeom prst="ellipse">
          <a:avLst/>
        </a:prstGeom>
        <a:gradFill rotWithShape="0">
          <a:gsLst>
            <a:gs pos="0">
              <a:schemeClr val="accent5">
                <a:hueOff val="1823245"/>
                <a:satOff val="-20478"/>
                <a:lumOff val="-4370"/>
                <a:alphaOff val="0"/>
                <a:shade val="85000"/>
                <a:satMod val="130000"/>
              </a:schemeClr>
            </a:gs>
            <a:gs pos="34000">
              <a:schemeClr val="accent5">
                <a:hueOff val="1823245"/>
                <a:satOff val="-20478"/>
                <a:lumOff val="-4370"/>
                <a:alphaOff val="0"/>
                <a:shade val="87000"/>
                <a:satMod val="125000"/>
              </a:schemeClr>
            </a:gs>
            <a:gs pos="70000">
              <a:schemeClr val="accent5">
                <a:hueOff val="1823245"/>
                <a:satOff val="-20478"/>
                <a:lumOff val="-4370"/>
                <a:alphaOff val="0"/>
                <a:tint val="100000"/>
                <a:shade val="90000"/>
                <a:satMod val="130000"/>
              </a:schemeClr>
            </a:gs>
            <a:gs pos="100000">
              <a:schemeClr val="accent5">
                <a:hueOff val="1823245"/>
                <a:satOff val="-20478"/>
                <a:lumOff val="-437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9A2AE54-036E-9C4B-999C-33BDC6D595E0}">
      <dsp:nvSpPr>
        <dsp:cNvPr id="0" name=""/>
        <dsp:cNvSpPr/>
      </dsp:nvSpPr>
      <dsp:spPr>
        <a:xfrm>
          <a:off x="6353720" y="2540235"/>
          <a:ext cx="2499417" cy="2498844"/>
        </a:xfrm>
        <a:prstGeom prst="ellipse">
          <a:avLst/>
        </a:prstGeom>
        <a:gradFill rotWithShape="0">
          <a:gsLst>
            <a:gs pos="0">
              <a:schemeClr val="accent5">
                <a:hueOff val="1975182"/>
                <a:satOff val="-22185"/>
                <a:lumOff val="-4734"/>
                <a:alphaOff val="0"/>
                <a:shade val="85000"/>
                <a:satMod val="130000"/>
              </a:schemeClr>
            </a:gs>
            <a:gs pos="34000">
              <a:schemeClr val="accent5">
                <a:hueOff val="1975182"/>
                <a:satOff val="-22185"/>
                <a:lumOff val="-4734"/>
                <a:alphaOff val="0"/>
                <a:shade val="87000"/>
                <a:satMod val="125000"/>
              </a:schemeClr>
            </a:gs>
            <a:gs pos="70000">
              <a:schemeClr val="accent5">
                <a:hueOff val="1975182"/>
                <a:satOff val="-22185"/>
                <a:lumOff val="-4734"/>
                <a:alphaOff val="0"/>
                <a:tint val="100000"/>
                <a:shade val="90000"/>
                <a:satMod val="130000"/>
              </a:schemeClr>
            </a:gs>
            <a:gs pos="100000">
              <a:schemeClr val="accent5">
                <a:hueOff val="1975182"/>
                <a:satOff val="-22185"/>
                <a:lumOff val="-473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_tradnl" sz="2500" kern="1200" dirty="0" smtClean="0"/>
            <a:t>Solidaridad</a:t>
          </a:r>
          <a:endParaRPr lang="es-ES_tradnl" sz="2500" kern="1200" dirty="0"/>
        </a:p>
      </dsp:txBody>
      <dsp:txXfrm>
        <a:off x="6719751" y="2906182"/>
        <a:ext cx="1767355" cy="1766950"/>
      </dsp:txXfrm>
    </dsp:sp>
    <dsp:sp modelId="{B1E8341F-EF77-9843-B93F-C9E968622243}">
      <dsp:nvSpPr>
        <dsp:cNvPr id="0" name=""/>
        <dsp:cNvSpPr/>
      </dsp:nvSpPr>
      <dsp:spPr>
        <a:xfrm>
          <a:off x="6301498" y="2899086"/>
          <a:ext cx="330102" cy="330107"/>
        </a:xfrm>
        <a:prstGeom prst="ellipse">
          <a:avLst/>
        </a:prstGeom>
        <a:gradFill rotWithShape="0">
          <a:gsLst>
            <a:gs pos="0">
              <a:schemeClr val="accent5">
                <a:hueOff val="2127119"/>
                <a:satOff val="-23891"/>
                <a:lumOff val="-5098"/>
                <a:alphaOff val="0"/>
                <a:shade val="85000"/>
                <a:satMod val="130000"/>
              </a:schemeClr>
            </a:gs>
            <a:gs pos="34000">
              <a:schemeClr val="accent5">
                <a:hueOff val="2127119"/>
                <a:satOff val="-23891"/>
                <a:lumOff val="-5098"/>
                <a:alphaOff val="0"/>
                <a:shade val="87000"/>
                <a:satMod val="125000"/>
              </a:schemeClr>
            </a:gs>
            <a:gs pos="70000">
              <a:schemeClr val="accent5">
                <a:hueOff val="2127119"/>
                <a:satOff val="-23891"/>
                <a:lumOff val="-5098"/>
                <a:alphaOff val="0"/>
                <a:tint val="100000"/>
                <a:shade val="90000"/>
                <a:satMod val="130000"/>
              </a:schemeClr>
            </a:gs>
            <a:gs pos="100000">
              <a:schemeClr val="accent5">
                <a:hueOff val="2127119"/>
                <a:satOff val="-23891"/>
                <a:lumOff val="-50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79203"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79204" name="Rectangle 4"/>
          <p:cNvSpPr>
            <a:spLocks noGrp="1" noChangeArrowheads="1"/>
          </p:cNvSpPr>
          <p:nvPr>
            <p:ph type="ftr" sz="quarter" idx="2"/>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79205" name="Rectangle 5"/>
          <p:cNvSpPr>
            <a:spLocks noGrp="1" noChangeArrowheads="1"/>
          </p:cNvSpPr>
          <p:nvPr>
            <p:ph type="sldNum" sz="quarter" idx="3"/>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CF0D21-A6FF-4AE0-A5B4-E0237A2C0CA6}" type="slidenum">
              <a:rPr lang="es-ES"/>
              <a:pPr/>
              <a:t>‹Nr.›</a:t>
            </a:fld>
            <a:endParaRPr lang="es-ES"/>
          </a:p>
        </p:txBody>
      </p:sp>
    </p:spTree>
    <p:extLst>
      <p:ext uri="{BB962C8B-B14F-4D97-AF65-F5344CB8AC3E}">
        <p14:creationId xmlns:p14="http://schemas.microsoft.com/office/powerpoint/2010/main" val="2744847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075"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076" name="Rectangle 4"/>
          <p:cNvSpPr>
            <a:spLocks noGrp="1" noRot="1" noChangeAspect="1" noChangeArrowheads="1" noTextEdit="1"/>
          </p:cNvSpPr>
          <p:nvPr>
            <p:ph type="sldImg" idx="2"/>
          </p:nvPr>
        </p:nvSpPr>
        <p:spPr bwMode="auto">
          <a:xfrm>
            <a:off x="1001713" y="728663"/>
            <a:ext cx="4854575" cy="36417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613275"/>
            <a:ext cx="5486400" cy="436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8" name="Rectangle 6"/>
          <p:cNvSpPr>
            <a:spLocks noGrp="1" noChangeArrowheads="1"/>
          </p:cNvSpPr>
          <p:nvPr>
            <p:ph type="ftr" sz="quarter" idx="4"/>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079" name="Rectangle 7"/>
          <p:cNvSpPr>
            <a:spLocks noGrp="1" noChangeArrowheads="1"/>
          </p:cNvSpPr>
          <p:nvPr>
            <p:ph type="sldNum" sz="quarter" idx="5"/>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B64E65-6CD2-449D-A979-BACC0285518A}" type="slidenum">
              <a:rPr lang="es-ES"/>
              <a:pPr/>
              <a:t>‹Nr.›</a:t>
            </a:fld>
            <a:endParaRPr lang="es-ES"/>
          </a:p>
        </p:txBody>
      </p:sp>
    </p:spTree>
    <p:extLst>
      <p:ext uri="{BB962C8B-B14F-4D97-AF65-F5344CB8AC3E}">
        <p14:creationId xmlns:p14="http://schemas.microsoft.com/office/powerpoint/2010/main" val="21673571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34736-A415-4C59-A762-4F2533CDF510}" type="slidenum">
              <a:rPr lang="es-ES"/>
              <a:pPr/>
              <a:t>1</a:t>
            </a:fld>
            <a:endParaRPr lang="es-E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52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_tradnl" dirty="0" smtClean="0"/>
              <a:t>Una vista panorámica del mundo nos muestra que Latinoamérica no es la</a:t>
            </a:r>
            <a:r>
              <a:rPr lang="es-ES_tradnl" baseline="0" dirty="0" smtClean="0"/>
              <a:t> región con más peso respecto de la audiencia de Internet. Debido a la densidad de población, los últimos datos de la encuesta de  COMSCORE sobre audiencias siguen mostrando que Asia – Pacífico sigue aumentando el peso mundial de audiencias en la web. En 2009 solamente, la región </a:t>
            </a:r>
            <a:r>
              <a:rPr lang="es-ES_tradnl" baseline="0" dirty="0" err="1" smtClean="0"/>
              <a:t>dió</a:t>
            </a:r>
            <a:r>
              <a:rPr lang="es-ES_tradnl" baseline="0" dirty="0" smtClean="0"/>
              <a:t> un salto de más de 23% en el acceso a internet. El año con la subida más impactante. </a:t>
            </a:r>
            <a:r>
              <a:rPr lang="es-ES_tradnl" sz="1200" kern="1200" dirty="0" smtClean="0">
                <a:solidFill>
                  <a:schemeClr val="tx1"/>
                </a:solidFill>
                <a:latin typeface="Arial" charset="0"/>
                <a:ea typeface="+mn-ea"/>
                <a:cs typeface="+mn-cs"/>
              </a:rPr>
              <a:t>América Latina ha avanzado significativamente en la última década en términos de su digitalización. La región se ubica hoy en una posición de liderazgo respecto del mundo emergente y comienza a orientarse gradualmente a la reducción de la brecha con el mundo industrializado.</a:t>
            </a:r>
            <a:r>
              <a:rPr lang="es-ES_tradnl" sz="1200" kern="1200" baseline="0" dirty="0" smtClean="0">
                <a:solidFill>
                  <a:schemeClr val="tx1"/>
                </a:solidFill>
                <a:latin typeface="Arial" charset="0"/>
                <a:ea typeface="+mn-ea"/>
                <a:cs typeface="+mn-cs"/>
              </a:rPr>
              <a:t> </a:t>
            </a:r>
            <a:endParaRPr lang="es-ES_tradnl" sz="1200" b="0" kern="1200" dirty="0" smtClean="0">
              <a:solidFill>
                <a:schemeClr val="tx1"/>
              </a:solidFill>
              <a:latin typeface="Arial" charset="0"/>
              <a:ea typeface="+mn-ea"/>
              <a:cs typeface="+mn-cs"/>
            </a:endParaRPr>
          </a:p>
          <a:p>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4</a:t>
            </a:fld>
            <a:endParaRPr lang="es-ES"/>
          </a:p>
        </p:txBody>
      </p:sp>
    </p:spTree>
    <p:extLst>
      <p:ext uri="{BB962C8B-B14F-4D97-AF65-F5344CB8AC3E}">
        <p14:creationId xmlns:p14="http://schemas.microsoft.com/office/powerpoint/2010/main" val="69448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b="0" kern="1200" dirty="0" smtClean="0">
              <a:solidFill>
                <a:schemeClr val="tx1"/>
              </a:solidFill>
              <a:latin typeface="Arial" charset="0"/>
              <a:ea typeface="+mn-ea"/>
              <a:cs typeface="+mn-cs"/>
            </a:endParaRPr>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5</a:t>
            </a:fld>
            <a:endParaRPr lang="es-ES"/>
          </a:p>
        </p:txBody>
      </p:sp>
    </p:spTree>
    <p:extLst>
      <p:ext uri="{BB962C8B-B14F-4D97-AF65-F5344CB8AC3E}">
        <p14:creationId xmlns:p14="http://schemas.microsoft.com/office/powerpoint/2010/main" val="133201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err="1" smtClean="0">
                <a:solidFill>
                  <a:schemeClr val="tx1"/>
                </a:solidFill>
                <a:latin typeface="Arial" charset="0"/>
                <a:ea typeface="+mn-ea"/>
                <a:cs typeface="+mn-cs"/>
              </a:rPr>
              <a:t>mérica</a:t>
            </a:r>
            <a:r>
              <a:rPr lang="es-ES_tradnl" sz="1200" b="1" kern="1200" dirty="0" smtClean="0">
                <a:solidFill>
                  <a:schemeClr val="tx1"/>
                </a:solidFill>
                <a:latin typeface="Arial" charset="0"/>
                <a:ea typeface="+mn-ea"/>
                <a:cs typeface="+mn-cs"/>
              </a:rPr>
              <a:t> Latina es líder en consumo promedio de minutos por visita, superando el promedio mundial</a:t>
            </a:r>
          </a:p>
          <a:p>
            <a:endParaRPr lang="es-ES_tradnl" sz="1200" b="0" kern="1200" dirty="0" smtClean="0">
              <a:solidFill>
                <a:schemeClr val="tx1"/>
              </a:solidFill>
              <a:latin typeface="Arial" charset="0"/>
              <a:ea typeface="+mn-ea"/>
              <a:cs typeface="+mn-cs"/>
            </a:endParaRPr>
          </a:p>
          <a:p>
            <a:r>
              <a:rPr lang="es-ES_tradnl" sz="1200" b="0" kern="1200" dirty="0" smtClean="0">
                <a:solidFill>
                  <a:schemeClr val="tx1"/>
                </a:solidFill>
                <a:latin typeface="Arial" charset="0"/>
                <a:ea typeface="+mn-ea"/>
                <a:cs typeface="+mn-cs"/>
              </a:rPr>
              <a:t>Fuente: http://</a:t>
            </a:r>
            <a:r>
              <a:rPr lang="es-ES_tradnl" sz="1200" b="0" kern="1200" dirty="0" err="1" smtClean="0">
                <a:solidFill>
                  <a:schemeClr val="tx1"/>
                </a:solidFill>
                <a:latin typeface="Arial" charset="0"/>
                <a:ea typeface="+mn-ea"/>
                <a:cs typeface="+mn-cs"/>
              </a:rPr>
              <a:t>www.telesemana.com</a:t>
            </a:r>
            <a:r>
              <a:rPr lang="es-ES_tradnl" sz="1200" b="0" kern="1200" dirty="0" smtClean="0">
                <a:solidFill>
                  <a:schemeClr val="tx1"/>
                </a:solidFill>
                <a:latin typeface="Arial" charset="0"/>
                <a:ea typeface="+mn-ea"/>
                <a:cs typeface="+mn-cs"/>
              </a:rPr>
              <a:t>/blog/2015/02/16/estadisticas-internet-en-america-latina-solo-chile-superara-el-70-de-penetracion-en-2018/#sthash.Od53Eron.dpuf</a:t>
            </a:r>
            <a:endParaRPr lang="es-ES_tradnl" dirty="0"/>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6</a:t>
            </a:fld>
            <a:endParaRPr lang="es-ES"/>
          </a:p>
        </p:txBody>
      </p:sp>
    </p:spTree>
    <p:extLst>
      <p:ext uri="{BB962C8B-B14F-4D97-AF65-F5344CB8AC3E}">
        <p14:creationId xmlns:p14="http://schemas.microsoft.com/office/powerpoint/2010/main" val="168729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latin typeface="Arial" charset="0"/>
                <a:ea typeface="+mn-ea"/>
                <a:cs typeface="+mn-cs"/>
              </a:rPr>
              <a:t>Latinoamérica tiene la mayor proporción de usuarios menores de 25 años del mundo</a:t>
            </a:r>
          </a:p>
          <a:p>
            <a:r>
              <a:rPr lang="es-ES_tradnl" sz="1200" b="0" kern="1200" dirty="0" smtClean="0">
                <a:solidFill>
                  <a:schemeClr val="tx1"/>
                </a:solidFill>
                <a:latin typeface="Arial" charset="0"/>
                <a:ea typeface="+mn-ea"/>
                <a:cs typeface="+mn-cs"/>
              </a:rPr>
              <a:t>Fuente: http://</a:t>
            </a:r>
            <a:r>
              <a:rPr lang="es-ES_tradnl" sz="1200" b="0" kern="1200" dirty="0" err="1" smtClean="0">
                <a:solidFill>
                  <a:schemeClr val="tx1"/>
                </a:solidFill>
                <a:latin typeface="Arial" charset="0"/>
                <a:ea typeface="+mn-ea"/>
                <a:cs typeface="+mn-cs"/>
              </a:rPr>
              <a:t>www.telesemana.com</a:t>
            </a:r>
            <a:r>
              <a:rPr lang="es-ES_tradnl" sz="1200" b="0" kern="1200" dirty="0" smtClean="0">
                <a:solidFill>
                  <a:schemeClr val="tx1"/>
                </a:solidFill>
                <a:latin typeface="Arial" charset="0"/>
                <a:ea typeface="+mn-ea"/>
                <a:cs typeface="+mn-cs"/>
              </a:rPr>
              <a:t>/blog/2015/02/16/estadisticas-internet-en-america-latina-solo-chile-superara-el-70-de-penetracion-en-2018/#sthash.Od53Eron.dpuf</a:t>
            </a:r>
            <a:endParaRPr lang="es-ES_tradnl" dirty="0"/>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7</a:t>
            </a:fld>
            <a:endParaRPr lang="es-ES"/>
          </a:p>
        </p:txBody>
      </p:sp>
    </p:spTree>
    <p:extLst>
      <p:ext uri="{BB962C8B-B14F-4D97-AF65-F5344CB8AC3E}">
        <p14:creationId xmlns:p14="http://schemas.microsoft.com/office/powerpoint/2010/main" val="161949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latin typeface="Arial" charset="0"/>
                <a:ea typeface="+mn-ea"/>
                <a:cs typeface="+mn-cs"/>
              </a:rPr>
              <a:t>Facebook es la red social líder con 140 millones de visitantes únicos en América Latina</a:t>
            </a:r>
            <a:r>
              <a:rPr lang="es-ES_tradnl" sz="1200" b="0" kern="1200" dirty="0" smtClean="0">
                <a:solidFill>
                  <a:schemeClr val="tx1"/>
                </a:solidFill>
                <a:latin typeface="Arial" charset="0"/>
                <a:ea typeface="+mn-ea"/>
                <a:cs typeface="+mn-cs"/>
              </a:rPr>
              <a:t> y con una inversión en tiempo altísima, según </a:t>
            </a:r>
            <a:r>
              <a:rPr lang="es-ES_tradnl" sz="1200" b="0" kern="1200" dirty="0" err="1" smtClean="0">
                <a:solidFill>
                  <a:schemeClr val="tx1"/>
                </a:solidFill>
                <a:latin typeface="Arial" charset="0"/>
                <a:ea typeface="+mn-ea"/>
                <a:cs typeface="+mn-cs"/>
              </a:rPr>
              <a:t>ComScore</a:t>
            </a:r>
            <a:r>
              <a:rPr lang="es-ES_tradnl" sz="1200" b="0" kern="1200" dirty="0" smtClean="0">
                <a:solidFill>
                  <a:schemeClr val="tx1"/>
                </a:solidFill>
                <a:latin typeface="Arial" charset="0"/>
                <a:ea typeface="+mn-ea"/>
                <a:cs typeface="+mn-cs"/>
              </a:rPr>
              <a:t> el 95% del tiempo destinado a redes sociales es consumido en Facebook. Sin embargo vale la pena recalcar que cada vez más se empiezan a usar otras redes como Twitter, Instagram y Pinterest que por ahora tienen un modesto número de seguidores y tiempo consumido, pero que de a poco van creciendo.  </a:t>
            </a:r>
            <a:endParaRPr lang="es-ES_tradnl" dirty="0"/>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10</a:t>
            </a:fld>
            <a:endParaRPr lang="es-ES"/>
          </a:p>
        </p:txBody>
      </p:sp>
    </p:spTree>
    <p:extLst>
      <p:ext uri="{BB962C8B-B14F-4D97-AF65-F5344CB8AC3E}">
        <p14:creationId xmlns:p14="http://schemas.microsoft.com/office/powerpoint/2010/main" val="21599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latin typeface="Arial" charset="0"/>
                <a:ea typeface="+mn-ea"/>
                <a:cs typeface="+mn-cs"/>
              </a:rPr>
              <a:t>América Latina es una de las regiones donde se registra mayor actividad de redes sociales comparada con otras zonas geográficas del mundo. En el año 2013 </a:t>
            </a:r>
            <a:r>
              <a:rPr lang="es-ES_tradnl" sz="1200" b="1" kern="1200" dirty="0" smtClean="0">
                <a:solidFill>
                  <a:schemeClr val="tx1"/>
                </a:solidFill>
                <a:latin typeface="Arial" charset="0"/>
                <a:ea typeface="+mn-ea"/>
                <a:cs typeface="+mn-cs"/>
              </a:rPr>
              <a:t>el 78,4% de usuarios de Internet de América Latina participaba en redes sociales.</a:t>
            </a:r>
            <a:r>
              <a:rPr lang="es-ES_tradnl" sz="1200" b="0" kern="1200" dirty="0" smtClean="0">
                <a:solidFill>
                  <a:schemeClr val="tx1"/>
                </a:solidFill>
                <a:latin typeface="Arial" charset="0"/>
                <a:ea typeface="+mn-ea"/>
                <a:cs typeface="+mn-cs"/>
              </a:rPr>
              <a:t> Es un resultado considerablemente más alto que en zonas como Norte América o Europa donde el porcentaje de uso de redes sociales en internautas es de el 64,6% y el 54,5% respectivamente, según un informe presentado por la CEPAL (Comisión Económica de América Latina y el Caribe). </a:t>
            </a:r>
          </a:p>
          <a:p>
            <a:endParaRPr lang="es-ES_tradnl" sz="1200" b="0" kern="1200" dirty="0" smtClean="0">
              <a:solidFill>
                <a:schemeClr val="tx1"/>
              </a:solidFill>
              <a:latin typeface="Arial" charset="0"/>
              <a:ea typeface="+mn-ea"/>
              <a:cs typeface="+mn-cs"/>
            </a:endParaRPr>
          </a:p>
          <a:p>
            <a:r>
              <a:rPr lang="es-ES_tradnl" sz="1200" b="0" kern="1200" dirty="0" smtClean="0">
                <a:solidFill>
                  <a:schemeClr val="tx1"/>
                </a:solidFill>
                <a:latin typeface="Arial" charset="0"/>
                <a:ea typeface="+mn-ea"/>
                <a:cs typeface="+mn-cs"/>
              </a:rPr>
              <a:t>De acuerdo con un estudio realizado en el año 2014 por ComScore, la </a:t>
            </a:r>
            <a:r>
              <a:rPr lang="es-ES_tradnl" sz="1200" b="1" kern="1200" dirty="0" smtClean="0">
                <a:solidFill>
                  <a:schemeClr val="tx1"/>
                </a:solidFill>
                <a:latin typeface="Arial" charset="0"/>
                <a:ea typeface="+mn-ea"/>
                <a:cs typeface="+mn-cs"/>
              </a:rPr>
              <a:t>cantidad de horas mensual promedio por visitante en redes sociales en América Latina es 8,67</a:t>
            </a:r>
            <a:r>
              <a:rPr lang="es-ES_tradnl" sz="1200" b="0" kern="1200" dirty="0" smtClean="0">
                <a:solidFill>
                  <a:schemeClr val="tx1"/>
                </a:solidFill>
                <a:latin typeface="Arial" charset="0"/>
                <a:ea typeface="+mn-ea"/>
                <a:cs typeface="+mn-cs"/>
              </a:rPr>
              <a:t> lo cual es notablemente mayor que el promedio mensual global que es de 5,31 horas por visitante. El mismo estudio revela que el perfil de los usuarios de las redes sociales en la región son jóvenes, 60% se concentra en edades entre 15 y 35 años. </a:t>
            </a:r>
            <a:endParaRPr lang="es-ES_tradnl" dirty="0"/>
          </a:p>
        </p:txBody>
      </p:sp>
      <p:sp>
        <p:nvSpPr>
          <p:cNvPr id="4" name="Marcador de número de diapositiva 3"/>
          <p:cNvSpPr>
            <a:spLocks noGrp="1"/>
          </p:cNvSpPr>
          <p:nvPr>
            <p:ph type="sldNum" sz="quarter" idx="10"/>
          </p:nvPr>
        </p:nvSpPr>
        <p:spPr/>
        <p:txBody>
          <a:bodyPr/>
          <a:lstStyle/>
          <a:p>
            <a:fld id="{0BB64E65-6CD2-449D-A979-BACC0285518A}" type="slidenum">
              <a:rPr lang="es-ES" smtClean="0"/>
              <a:pPr/>
              <a:t>11</a:t>
            </a:fld>
            <a:endParaRPr lang="es-ES"/>
          </a:p>
        </p:txBody>
      </p:sp>
    </p:spTree>
    <p:extLst>
      <p:ext uri="{BB962C8B-B14F-4D97-AF65-F5344CB8AC3E}">
        <p14:creationId xmlns:p14="http://schemas.microsoft.com/office/powerpoint/2010/main" val="186577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smtClean="0"/>
              <a:t>Click to edit Master title style</a:t>
            </a:r>
            <a:endParaRPr/>
          </a:p>
        </p:txBody>
      </p:sp>
    </p:spTree>
    <p:extLst>
      <p:ext uri="{BB962C8B-B14F-4D97-AF65-F5344CB8AC3E}">
        <p14:creationId xmlns:p14="http://schemas.microsoft.com/office/powerpoint/2010/main" val="4813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_tradnl" smtClean="0"/>
              <a:t>Clic para editar título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3AA643-8367-4E6C-B703-E5CCC2736168}" type="slidenum">
              <a:rPr lang="es-ES" smtClean="0"/>
              <a:pPr/>
              <a:t>‹Nr.›</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_tradnl" smtClean="0"/>
              <a:t>Clic para editar título</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AA643-8367-4E6C-B703-E5CCC2736168}"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3AA643-8367-4E6C-B703-E5CCC2736168}"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D3AA643-8367-4E6C-B703-E5CCC2736168}" type="slidenum">
              <a:rPr lang="es-ES" smtClean="0"/>
              <a:pPr/>
              <a:t>‹Nr.›</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Line 7"/>
          <p:cNvSpPr>
            <a:spLocks noChangeShapeType="1"/>
          </p:cNvSpPr>
          <p:nvPr userDrawn="1"/>
        </p:nvSpPr>
        <p:spPr bwMode="auto">
          <a:xfrm>
            <a:off x="468313" y="1484313"/>
            <a:ext cx="8207375" cy="0"/>
          </a:xfrm>
          <a:prstGeom prst="line">
            <a:avLst/>
          </a:prstGeom>
          <a:noFill/>
          <a:ln w="28575">
            <a:solidFill>
              <a:schemeClr val="accent2"/>
            </a:solidFill>
            <a:round/>
            <a:headEnd/>
            <a:tailEnd/>
          </a:ln>
          <a:effectLst/>
        </p:spPr>
        <p:txBody>
          <a:bodyPr/>
          <a:lstStyle/>
          <a:p>
            <a:endParaRPr lang="en-US"/>
          </a:p>
        </p:txBody>
      </p:sp>
    </p:spTree>
    <p:extLst>
      <p:ext uri="{BB962C8B-B14F-4D97-AF65-F5344CB8AC3E}">
        <p14:creationId xmlns:p14="http://schemas.microsoft.com/office/powerpoint/2010/main" val="9495110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chart" Target="../charts/chart1.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996952"/>
            <a:ext cx="7772400" cy="1470025"/>
          </a:xfrm>
        </p:spPr>
        <p:txBody>
          <a:bodyPr>
            <a:normAutofit/>
          </a:bodyPr>
          <a:lstStyle/>
          <a:p>
            <a:r>
              <a:rPr lang="es-ES_tradnl" sz="4000" b="1" dirty="0">
                <a:solidFill>
                  <a:srgbClr val="FF0000"/>
                </a:solidFill>
              </a:rPr>
              <a:t>¿Cómo aumentar la participación política de las mujeres a nivel local?</a:t>
            </a:r>
            <a:endParaRPr lang="es-ES_tradnl" sz="4000" dirty="0">
              <a:solidFill>
                <a:srgbClr val="FF0000"/>
              </a:solidFill>
            </a:endParaRPr>
          </a:p>
        </p:txBody>
      </p:sp>
      <p:sp>
        <p:nvSpPr>
          <p:cNvPr id="2051" name="Rectangle 3"/>
          <p:cNvSpPr>
            <a:spLocks noGrp="1" noChangeArrowheads="1"/>
          </p:cNvSpPr>
          <p:nvPr>
            <p:ph type="subTitle" idx="1"/>
          </p:nvPr>
        </p:nvSpPr>
        <p:spPr>
          <a:xfrm>
            <a:off x="0" y="4869160"/>
            <a:ext cx="8884568" cy="1368673"/>
          </a:xfrm>
        </p:spPr>
        <p:txBody>
          <a:bodyPr>
            <a:normAutofit fontScale="92500" lnSpcReduction="20000"/>
          </a:bodyPr>
          <a:lstStyle/>
          <a:p>
            <a:pPr algn="r">
              <a:lnSpc>
                <a:spcPct val="80000"/>
              </a:lnSpc>
            </a:pPr>
            <a:r>
              <a:rPr lang="es-MX" sz="1800" b="1" dirty="0" smtClean="0">
                <a:solidFill>
                  <a:schemeClr val="tx1"/>
                </a:solidFill>
                <a:latin typeface="Cambria" pitchFamily="18" charset="0"/>
              </a:rPr>
              <a:t>Lara Bersano Calot, MA</a:t>
            </a:r>
          </a:p>
          <a:p>
            <a:pPr algn="r">
              <a:lnSpc>
                <a:spcPct val="80000"/>
              </a:lnSpc>
            </a:pPr>
            <a:r>
              <a:rPr lang="es-MX" sz="1800" b="1" dirty="0" smtClean="0">
                <a:solidFill>
                  <a:schemeClr val="tx1"/>
                </a:solidFill>
                <a:latin typeface="Cambria" pitchFamily="18" charset="0"/>
              </a:rPr>
              <a:t>Profesora de Innovación en Tecnologia de Gestión</a:t>
            </a:r>
          </a:p>
          <a:p>
            <a:pPr algn="r">
              <a:lnSpc>
                <a:spcPct val="80000"/>
              </a:lnSpc>
            </a:pPr>
            <a:r>
              <a:rPr lang="es-MX" b="1" dirty="0" smtClean="0">
                <a:solidFill>
                  <a:schemeClr val="tx1"/>
                </a:solidFill>
                <a:latin typeface="Cambria" pitchFamily="18" charset="0"/>
              </a:rPr>
              <a:t>George Washington Unevrsity</a:t>
            </a:r>
          </a:p>
          <a:p>
            <a:pPr algn="r">
              <a:lnSpc>
                <a:spcPct val="80000"/>
              </a:lnSpc>
            </a:pPr>
            <a:r>
              <a:rPr lang="es-MX" sz="1800" b="1" dirty="0" smtClean="0">
                <a:solidFill>
                  <a:schemeClr val="tx1"/>
                </a:solidFill>
                <a:latin typeface="Cambria" pitchFamily="18" charset="0"/>
              </a:rPr>
              <a:t>Twitter @larabersano</a:t>
            </a:r>
          </a:p>
        </p:txBody>
      </p:sp>
      <p:sp>
        <p:nvSpPr>
          <p:cNvPr id="6" name="Rectangle 3"/>
          <p:cNvSpPr txBox="1">
            <a:spLocks noChangeArrowheads="1"/>
          </p:cNvSpPr>
          <p:nvPr/>
        </p:nvSpPr>
        <p:spPr bwMode="auto">
          <a:xfrm>
            <a:off x="755576" y="2420888"/>
            <a:ext cx="8388424"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80000"/>
              </a:lnSpc>
              <a:spcBef>
                <a:spcPct val="20000"/>
              </a:spcBef>
              <a:spcAft>
                <a:spcPct val="0"/>
              </a:spcAft>
              <a:buClrTx/>
              <a:buSzTx/>
              <a:buFontTx/>
              <a:buNone/>
              <a:tabLst/>
              <a:defRPr/>
            </a:pPr>
            <a:r>
              <a:rPr kumimoji="0" lang="es-MX" sz="2800" b="1" i="0" u="none" strike="noStrike" kern="0" cap="none" spc="0" normalizeH="0" noProof="0" dirty="0" smtClean="0">
                <a:ln>
                  <a:noFill/>
                </a:ln>
                <a:solidFill>
                  <a:schemeClr val="tx1"/>
                </a:solidFill>
                <a:effectLst/>
                <a:uLnTx/>
                <a:uFillTx/>
                <a:latin typeface="Cambria" pitchFamily="18" charset="0"/>
                <a:ea typeface="+mn-ea"/>
                <a:cs typeface="+mn-cs"/>
              </a:rPr>
              <a:t>Taller 2</a:t>
            </a:r>
            <a:endParaRPr kumimoji="0" lang="es-E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imagen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969" b="15969"/>
          <a:stretch>
            <a:fillRect/>
          </a:stretch>
        </p:blipFill>
        <p:spPr>
          <a:xfrm rot="5400000">
            <a:off x="-1673871" y="1708150"/>
            <a:ext cx="6839619" cy="3491880"/>
          </a:xfrm>
        </p:spPr>
      </p:pic>
      <p:sp>
        <p:nvSpPr>
          <p:cNvPr id="4" name="Título 3"/>
          <p:cNvSpPr>
            <a:spLocks noGrp="1"/>
          </p:cNvSpPr>
          <p:nvPr>
            <p:ph type="ctrTitle"/>
          </p:nvPr>
        </p:nvSpPr>
        <p:spPr>
          <a:xfrm>
            <a:off x="3635896" y="34280"/>
            <a:ext cx="4593704" cy="1498685"/>
          </a:xfrm>
        </p:spPr>
        <p:txBody>
          <a:bodyPr/>
          <a:lstStyle/>
          <a:p>
            <a:r>
              <a:rPr lang="es-ES_tradnl" dirty="0" smtClean="0"/>
              <a:t>“</a:t>
            </a:r>
            <a:r>
              <a:rPr lang="es-ES_tradnl" dirty="0" err="1" smtClean="0"/>
              <a:t>Millenials</a:t>
            </a:r>
            <a:r>
              <a:rPr lang="es-ES_tradnl" dirty="0" smtClean="0"/>
              <a:t>”</a:t>
            </a:r>
            <a:endParaRPr lang="es-ES_tradnl" dirty="0"/>
          </a:p>
        </p:txBody>
      </p:sp>
      <p:graphicFrame>
        <p:nvGraphicFramePr>
          <p:cNvPr id="7" name="Gráfico 6"/>
          <p:cNvGraphicFramePr/>
          <p:nvPr>
            <p:extLst>
              <p:ext uri="{D42A27DB-BD31-4B8C-83A1-F6EECF244321}">
                <p14:modId xmlns:p14="http://schemas.microsoft.com/office/powerpoint/2010/main" val="1961672809"/>
              </p:ext>
            </p:extLst>
          </p:nvPr>
        </p:nvGraphicFramePr>
        <p:xfrm>
          <a:off x="3635896" y="1916832"/>
          <a:ext cx="5159896" cy="4424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412776"/>
            <a:ext cx="9144000" cy="5328592"/>
          </a:xfrm>
          <a:prstGeom prst="rect">
            <a:avLst/>
          </a:prstGeom>
        </p:spPr>
      </p:pic>
      <p:sp>
        <p:nvSpPr>
          <p:cNvPr id="3" name="Título 1"/>
          <p:cNvSpPr txBox="1">
            <a:spLocks/>
          </p:cNvSpPr>
          <p:nvPr/>
        </p:nvSpPr>
        <p:spPr>
          <a:xfrm>
            <a:off x="284163" y="548680"/>
            <a:ext cx="8574087" cy="967840"/>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pPr fontAlgn="auto">
              <a:spcAft>
                <a:spcPts val="0"/>
              </a:spcAft>
            </a:pPr>
            <a:r>
              <a:rPr lang="es-ES_tradnl" dirty="0" smtClean="0">
                <a:solidFill>
                  <a:schemeClr val="tx1"/>
                </a:solidFill>
              </a:rPr>
              <a:t>¿</a:t>
            </a:r>
            <a:r>
              <a:rPr lang="es-ES_tradnl" smtClean="0">
                <a:solidFill>
                  <a:schemeClr val="tx1"/>
                </a:solidFill>
              </a:rPr>
              <a:t>Cuánto tiempo pasamos mirando videos online?</a:t>
            </a:r>
            <a:endParaRPr lang="es-ES_tradnl" dirty="0">
              <a:solidFill>
                <a:schemeClr val="tx1"/>
              </a:solidFill>
            </a:endParaRPr>
          </a:p>
        </p:txBody>
      </p:sp>
    </p:spTree>
    <p:extLst>
      <p:ext uri="{BB962C8B-B14F-4D97-AF65-F5344CB8AC3E}">
        <p14:creationId xmlns:p14="http://schemas.microsoft.com/office/powerpoint/2010/main" val="100760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896626394"/>
              </p:ext>
            </p:extLst>
          </p:nvPr>
        </p:nvGraphicFramePr>
        <p:xfrm>
          <a:off x="111561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07983" y="764704"/>
            <a:ext cx="8826455" cy="523220"/>
          </a:xfrm>
          <a:prstGeom prst="rect">
            <a:avLst/>
          </a:prstGeom>
          <a:noFill/>
        </p:spPr>
        <p:txBody>
          <a:bodyPr wrap="none" rtlCol="0">
            <a:spAutoFit/>
          </a:bodyPr>
          <a:lstStyle/>
          <a:p>
            <a:r>
              <a:rPr lang="es-ES_tradnl" sz="2800" dirty="0" smtClean="0"/>
              <a:t>¿De qué manera podemos aumentar la Participación?</a:t>
            </a:r>
            <a:endParaRPr lang="es-ES_tradnl" sz="2800" dirty="0"/>
          </a:p>
        </p:txBody>
      </p:sp>
    </p:spTree>
    <p:extLst>
      <p:ext uri="{BB962C8B-B14F-4D97-AF65-F5344CB8AC3E}">
        <p14:creationId xmlns:p14="http://schemas.microsoft.com/office/powerpoint/2010/main" val="1225716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982156"/>
          </a:xfrm>
        </p:spPr>
        <p:txBody>
          <a:bodyPr/>
          <a:lstStyle/>
          <a:p>
            <a:r>
              <a:rPr lang="es-ES_tradnl" dirty="0" smtClean="0"/>
              <a:t>Temas que Impactan</a:t>
            </a:r>
            <a:endParaRPr lang="es-ES_tradnl" dirty="0"/>
          </a:p>
        </p:txBody>
      </p:sp>
      <p:graphicFrame>
        <p:nvGraphicFramePr>
          <p:cNvPr id="4" name="Diagrama 3"/>
          <p:cNvGraphicFramePr/>
          <p:nvPr>
            <p:extLst>
              <p:ext uri="{D42A27DB-BD31-4B8C-83A1-F6EECF244321}">
                <p14:modId xmlns:p14="http://schemas.microsoft.com/office/powerpoint/2010/main" val="2119024780"/>
              </p:ext>
            </p:extLst>
          </p:nvPr>
        </p:nvGraphicFramePr>
        <p:xfrm>
          <a:off x="379122" y="1628800"/>
          <a:ext cx="8431476" cy="4784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031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665952119"/>
              </p:ext>
            </p:extLst>
          </p:nvPr>
        </p:nvGraphicFramePr>
        <p:xfrm>
          <a:off x="111561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395536" y="548680"/>
            <a:ext cx="8424936" cy="8286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s-ES_tradnl" sz="4400" b="1" smtClean="0"/>
              <a:t>Tres Conceptos para Pensar el Futuro</a:t>
            </a:r>
            <a:endParaRPr lang="es-ES_tradnl" sz="4400" b="1" dirty="0"/>
          </a:p>
        </p:txBody>
      </p:sp>
    </p:spTree>
    <p:extLst>
      <p:ext uri="{BB962C8B-B14F-4D97-AF65-F5344CB8AC3E}">
        <p14:creationId xmlns:p14="http://schemas.microsoft.com/office/powerpoint/2010/main" val="112093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48482129"/>
              </p:ext>
            </p:extLst>
          </p:nvPr>
        </p:nvGraphicFramePr>
        <p:xfrm>
          <a:off x="111561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307983" y="764704"/>
            <a:ext cx="8848384" cy="523220"/>
          </a:xfrm>
          <a:prstGeom prst="rect">
            <a:avLst/>
          </a:prstGeom>
          <a:noFill/>
        </p:spPr>
        <p:txBody>
          <a:bodyPr wrap="none" rtlCol="0">
            <a:spAutoFit/>
          </a:bodyPr>
          <a:lstStyle/>
          <a:p>
            <a:r>
              <a:rPr lang="es-ES_tradnl" sz="2800" dirty="0" smtClean="0"/>
              <a:t>Conociendo las Audiencias a </a:t>
            </a:r>
            <a:r>
              <a:rPr lang="es-ES_tradnl" sz="2800" smtClean="0"/>
              <a:t>quienes queremos llegar</a:t>
            </a:r>
            <a:endParaRPr lang="es-ES_tradnl" sz="2800"/>
          </a:p>
        </p:txBody>
      </p:sp>
    </p:spTree>
    <p:extLst>
      <p:ext uri="{BB962C8B-B14F-4D97-AF65-F5344CB8AC3E}">
        <p14:creationId xmlns:p14="http://schemas.microsoft.com/office/powerpoint/2010/main" val="169308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5496" y="648072"/>
            <a:ext cx="9108504" cy="6165304"/>
          </a:xfrm>
          <a:prstGeom prst="rect">
            <a:avLst/>
          </a:prstGeom>
        </p:spPr>
      </p:pic>
      <p:sp>
        <p:nvSpPr>
          <p:cNvPr id="5" name="CuadroTexto 4"/>
          <p:cNvSpPr txBox="1"/>
          <p:nvPr/>
        </p:nvSpPr>
        <p:spPr>
          <a:xfrm>
            <a:off x="53705" y="660325"/>
            <a:ext cx="8496944" cy="1200329"/>
          </a:xfrm>
          <a:prstGeom prst="rect">
            <a:avLst/>
          </a:prstGeom>
          <a:solidFill>
            <a:schemeClr val="bg1"/>
          </a:solidFill>
        </p:spPr>
        <p:txBody>
          <a:bodyPr wrap="square" rtlCol="0">
            <a:spAutoFit/>
          </a:bodyPr>
          <a:lstStyle/>
          <a:p>
            <a:r>
              <a:rPr lang="es-ES_tradnl" sz="2400" dirty="0" smtClean="0">
                <a:ln w="0"/>
                <a:solidFill>
                  <a:schemeClr val="accent1"/>
                </a:solidFill>
                <a:effectLst>
                  <a:outerShdw blurRad="38100" dist="25400" dir="5400000" algn="ctr" rotWithShape="0">
                    <a:srgbClr val="6E747A">
                      <a:alpha val="43000"/>
                    </a:srgbClr>
                  </a:outerShdw>
                </a:effectLst>
              </a:rPr>
              <a:t>Distribución Global de la Audiencia de Internet</a:t>
            </a:r>
          </a:p>
          <a:p>
            <a:r>
              <a:rPr lang="es-ES_tradnl" sz="2400" dirty="0" smtClean="0">
                <a:ln w="0"/>
                <a:solidFill>
                  <a:schemeClr val="accent1"/>
                </a:solidFill>
                <a:effectLst>
                  <a:outerShdw blurRad="38100" dist="25400" dir="5400000" algn="ctr" rotWithShape="0">
                    <a:srgbClr val="6E747A">
                      <a:alpha val="43000"/>
                    </a:srgbClr>
                  </a:outerShdw>
                </a:effectLst>
              </a:rPr>
              <a:t>Asia Pacifico y Europa Liderando</a:t>
            </a:r>
          </a:p>
          <a:p>
            <a:endParaRPr lang="es-ES_tradnl"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3321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2843808" y="140667"/>
            <a:ext cx="6300192" cy="6735690"/>
          </a:xfrm>
          <a:prstGeom prst="rect">
            <a:avLst/>
          </a:prstGeom>
        </p:spPr>
      </p:pic>
      <p:sp>
        <p:nvSpPr>
          <p:cNvPr id="7" name="Título 1"/>
          <p:cNvSpPr txBox="1">
            <a:spLocks/>
          </p:cNvSpPr>
          <p:nvPr/>
        </p:nvSpPr>
        <p:spPr>
          <a:xfrm>
            <a:off x="179513" y="115840"/>
            <a:ext cx="8352928" cy="97265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s-ES_tradnl" sz="4000" b="1" dirty="0" smtClean="0"/>
              <a:t>Población de usuarios de Internet en Latinoamérica</a:t>
            </a:r>
            <a:endParaRPr lang="es-ES_tradnl" sz="4000" b="1" dirty="0"/>
          </a:p>
        </p:txBody>
      </p:sp>
      <p:sp>
        <p:nvSpPr>
          <p:cNvPr id="9" name="Marcador de contenido 2"/>
          <p:cNvSpPr txBox="1">
            <a:spLocks/>
          </p:cNvSpPr>
          <p:nvPr/>
        </p:nvSpPr>
        <p:spPr>
          <a:xfrm>
            <a:off x="179513" y="1844824"/>
            <a:ext cx="2520279"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r>
              <a:rPr lang="es-ES_tradnl" b="1" dirty="0" smtClean="0"/>
              <a:t>+190 </a:t>
            </a:r>
            <a:r>
              <a:rPr lang="es-ES_tradnl" b="1" dirty="0" smtClean="0"/>
              <a:t>millones de usuarios</a:t>
            </a:r>
          </a:p>
          <a:p>
            <a:pPr fontAlgn="auto"/>
            <a:endParaRPr lang="es-ES_tradnl" dirty="0"/>
          </a:p>
          <a:p>
            <a:pPr fontAlgn="auto"/>
            <a:r>
              <a:rPr lang="es-ES_tradnl" u="sng" dirty="0" smtClean="0"/>
              <a:t>Los 3 países con más usuarios</a:t>
            </a:r>
            <a:r>
              <a:rPr lang="es-ES_tradnl" dirty="0" smtClean="0"/>
              <a:t>:</a:t>
            </a:r>
          </a:p>
          <a:p>
            <a:pPr fontAlgn="auto"/>
            <a:r>
              <a:rPr lang="es-ES_tradnl" dirty="0" smtClean="0"/>
              <a:t>Brasil más de </a:t>
            </a:r>
            <a:r>
              <a:rPr lang="es-ES_tradnl" dirty="0" smtClean="0"/>
              <a:t>75 </a:t>
            </a:r>
            <a:r>
              <a:rPr lang="es-ES_tradnl" dirty="0" smtClean="0"/>
              <a:t>MM </a:t>
            </a:r>
          </a:p>
          <a:p>
            <a:pPr fontAlgn="auto"/>
            <a:r>
              <a:rPr lang="es-ES_tradnl" dirty="0" smtClean="0"/>
              <a:t>México más de </a:t>
            </a:r>
            <a:r>
              <a:rPr lang="es-ES_tradnl" dirty="0" smtClean="0"/>
              <a:t>27 </a:t>
            </a:r>
            <a:r>
              <a:rPr lang="es-ES_tradnl" dirty="0" smtClean="0"/>
              <a:t>MM</a:t>
            </a:r>
          </a:p>
          <a:p>
            <a:pPr fontAlgn="auto"/>
            <a:r>
              <a:rPr lang="es-ES_tradnl" dirty="0" smtClean="0"/>
              <a:t>Argentina más de </a:t>
            </a:r>
            <a:r>
              <a:rPr lang="es-ES_tradnl" dirty="0" smtClean="0"/>
              <a:t>21</a:t>
            </a:r>
            <a:r>
              <a:rPr lang="es-ES_tradnl" dirty="0" smtClean="0"/>
              <a:t> </a:t>
            </a:r>
            <a:r>
              <a:rPr lang="es-ES_tradnl" dirty="0" smtClean="0"/>
              <a:t>MM</a:t>
            </a:r>
          </a:p>
        </p:txBody>
      </p:sp>
    </p:spTree>
    <p:extLst>
      <p:ext uri="{BB962C8B-B14F-4D97-AF65-F5344CB8AC3E}">
        <p14:creationId xmlns:p14="http://schemas.microsoft.com/office/powerpoint/2010/main" val="67033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306" y="116632"/>
            <a:ext cx="7543800" cy="1450757"/>
          </a:xfrm>
        </p:spPr>
        <p:txBody>
          <a:bodyPr>
            <a:normAutofit fontScale="90000"/>
          </a:bodyPr>
          <a:lstStyle/>
          <a:p>
            <a:r>
              <a:rPr lang="es-ES_tradnl" dirty="0" smtClean="0"/>
              <a:t>¿Cuántas horas promedio pasan los latinoamericanos en Internet?</a:t>
            </a:r>
            <a:endParaRPr lang="es-ES_tradnl" dirty="0"/>
          </a:p>
        </p:txBody>
      </p:sp>
      <p:pic>
        <p:nvPicPr>
          <p:cNvPr id="4" name="Imagen 3"/>
          <p:cNvPicPr>
            <a:picLocks noChangeAspect="1"/>
          </p:cNvPicPr>
          <p:nvPr/>
        </p:nvPicPr>
        <p:blipFill>
          <a:blip r:embed="rId3"/>
          <a:stretch>
            <a:fillRect/>
          </a:stretch>
        </p:blipFill>
        <p:spPr>
          <a:xfrm>
            <a:off x="678656" y="2420888"/>
            <a:ext cx="7785100" cy="3530600"/>
          </a:xfrm>
          <a:prstGeom prst="rect">
            <a:avLst/>
          </a:prstGeom>
        </p:spPr>
      </p:pic>
    </p:spTree>
    <p:extLst>
      <p:ext uri="{BB962C8B-B14F-4D97-AF65-F5344CB8AC3E}">
        <p14:creationId xmlns:p14="http://schemas.microsoft.com/office/powerpoint/2010/main" val="1539700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4114800"/>
            <a:ext cx="9144000" cy="2743200"/>
          </a:xfrm>
          <a:prstGeom prst="rect">
            <a:avLst/>
          </a:prstGeom>
        </p:spPr>
      </p:pic>
      <p:graphicFrame>
        <p:nvGraphicFramePr>
          <p:cNvPr id="5" name="Diagrama 4"/>
          <p:cNvGraphicFramePr/>
          <p:nvPr>
            <p:extLst>
              <p:ext uri="{D42A27DB-BD31-4B8C-83A1-F6EECF244321}">
                <p14:modId xmlns:p14="http://schemas.microsoft.com/office/powerpoint/2010/main" val="78297916"/>
              </p:ext>
            </p:extLst>
          </p:nvPr>
        </p:nvGraphicFramePr>
        <p:xfrm>
          <a:off x="287524" y="188640"/>
          <a:ext cx="8568952" cy="3775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551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482930976"/>
              </p:ext>
            </p:extLst>
          </p:nvPr>
        </p:nvGraphicFramePr>
        <p:xfrm>
          <a:off x="111561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07983" y="764704"/>
            <a:ext cx="8368473" cy="523220"/>
          </a:xfrm>
          <a:prstGeom prst="rect">
            <a:avLst/>
          </a:prstGeom>
          <a:noFill/>
        </p:spPr>
        <p:txBody>
          <a:bodyPr wrap="square" rtlCol="0">
            <a:spAutoFit/>
          </a:bodyPr>
          <a:lstStyle/>
          <a:p>
            <a:pPr algn="ctr"/>
            <a:r>
              <a:rPr lang="es-ES_tradnl" sz="2800"/>
              <a:t>¿</a:t>
            </a:r>
            <a:r>
              <a:rPr lang="es-ES_tradnl" sz="2800" smtClean="0"/>
              <a:t>Para </a:t>
            </a:r>
            <a:r>
              <a:rPr lang="es-ES_tradnl" sz="2800" dirty="0" smtClean="0"/>
              <a:t>qué y Cómo Usamos </a:t>
            </a:r>
            <a:r>
              <a:rPr lang="es-ES_tradnl" sz="2800" smtClean="0"/>
              <a:t>la Tecnología?</a:t>
            </a:r>
            <a:endParaRPr lang="es-ES_tradnl" sz="2800" dirty="0"/>
          </a:p>
        </p:txBody>
      </p:sp>
    </p:spTree>
    <p:extLst>
      <p:ext uri="{BB962C8B-B14F-4D97-AF65-F5344CB8AC3E}">
        <p14:creationId xmlns:p14="http://schemas.microsoft.com/office/powerpoint/2010/main" val="44242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9723" y="486552"/>
            <a:ext cx="7543800" cy="798911"/>
          </a:xfrm>
        </p:spPr>
        <p:txBody>
          <a:bodyPr/>
          <a:lstStyle/>
          <a:p>
            <a:r>
              <a:rPr lang="es-ES_tradnl" dirty="0" smtClean="0"/>
              <a:t>¿Para qué usamos la Internet?</a:t>
            </a:r>
            <a:endParaRPr lang="es-ES_tradnl" dirty="0"/>
          </a:p>
        </p:txBody>
      </p:sp>
      <p:pic>
        <p:nvPicPr>
          <p:cNvPr id="4" name="Imagen 3"/>
          <p:cNvPicPr>
            <a:picLocks noChangeAspect="1"/>
          </p:cNvPicPr>
          <p:nvPr/>
        </p:nvPicPr>
        <p:blipFill>
          <a:blip r:embed="rId2"/>
          <a:stretch>
            <a:fillRect/>
          </a:stretch>
        </p:blipFill>
        <p:spPr>
          <a:xfrm>
            <a:off x="899592" y="2276872"/>
            <a:ext cx="6687864" cy="3914160"/>
          </a:xfrm>
          <a:prstGeom prst="rect">
            <a:avLst/>
          </a:prstGeom>
        </p:spPr>
      </p:pic>
      <p:sp>
        <p:nvSpPr>
          <p:cNvPr id="5" name="CuadroTexto 4"/>
          <p:cNvSpPr txBox="1"/>
          <p:nvPr/>
        </p:nvSpPr>
        <p:spPr>
          <a:xfrm>
            <a:off x="2915816" y="4548325"/>
            <a:ext cx="1787669" cy="369332"/>
          </a:xfrm>
          <a:prstGeom prst="rect">
            <a:avLst/>
          </a:prstGeom>
          <a:noFill/>
        </p:spPr>
        <p:txBody>
          <a:bodyPr wrap="none" rtlCol="0">
            <a:spAutoFit/>
          </a:bodyPr>
          <a:lstStyle/>
          <a:p>
            <a:r>
              <a:rPr lang="es-ES_tradnl" dirty="0" smtClean="0">
                <a:solidFill>
                  <a:schemeClr val="bg1"/>
                </a:solidFill>
              </a:rPr>
              <a:t>Redes Sociales</a:t>
            </a:r>
            <a:endParaRPr lang="es-ES_tradnl" dirty="0">
              <a:solidFill>
                <a:schemeClr val="bg1"/>
              </a:solidFill>
            </a:endParaRPr>
          </a:p>
        </p:txBody>
      </p:sp>
      <p:sp>
        <p:nvSpPr>
          <p:cNvPr id="6" name="CuadroTexto 5"/>
          <p:cNvSpPr txBox="1"/>
          <p:nvPr/>
        </p:nvSpPr>
        <p:spPr>
          <a:xfrm>
            <a:off x="3417116" y="2991852"/>
            <a:ext cx="1031051" cy="369332"/>
          </a:xfrm>
          <a:prstGeom prst="rect">
            <a:avLst/>
          </a:prstGeom>
          <a:noFill/>
        </p:spPr>
        <p:txBody>
          <a:bodyPr wrap="none" rtlCol="0">
            <a:spAutoFit/>
          </a:bodyPr>
          <a:lstStyle/>
          <a:p>
            <a:r>
              <a:rPr lang="es-ES_tradnl" smtClean="0">
                <a:solidFill>
                  <a:schemeClr val="bg1"/>
                </a:solidFill>
              </a:rPr>
              <a:t>Portales</a:t>
            </a:r>
            <a:endParaRPr lang="es-ES_tradnl">
              <a:solidFill>
                <a:schemeClr val="bg1"/>
              </a:solidFill>
            </a:endParaRPr>
          </a:p>
        </p:txBody>
      </p:sp>
      <p:sp>
        <p:nvSpPr>
          <p:cNvPr id="7" name="CuadroTexto 6"/>
          <p:cNvSpPr txBox="1"/>
          <p:nvPr/>
        </p:nvSpPr>
        <p:spPr>
          <a:xfrm>
            <a:off x="1081074" y="4437112"/>
            <a:ext cx="1258678" cy="276999"/>
          </a:xfrm>
          <a:prstGeom prst="rect">
            <a:avLst/>
          </a:prstGeom>
          <a:noFill/>
        </p:spPr>
        <p:txBody>
          <a:bodyPr wrap="none" rtlCol="0">
            <a:spAutoFit/>
          </a:bodyPr>
          <a:lstStyle/>
          <a:p>
            <a:r>
              <a:rPr lang="es-ES_tradnl" sz="1200" dirty="0" smtClean="0">
                <a:solidFill>
                  <a:schemeClr val="bg1"/>
                </a:solidFill>
              </a:rPr>
              <a:t>Entretenimiento</a:t>
            </a:r>
            <a:endParaRPr lang="es-ES_tradnl" sz="1200" dirty="0">
              <a:solidFill>
                <a:schemeClr val="bg1"/>
              </a:solidFill>
            </a:endParaRPr>
          </a:p>
        </p:txBody>
      </p:sp>
      <p:sp>
        <p:nvSpPr>
          <p:cNvPr id="8" name="CuadroTexto 7"/>
          <p:cNvSpPr txBox="1"/>
          <p:nvPr/>
        </p:nvSpPr>
        <p:spPr>
          <a:xfrm>
            <a:off x="5868144" y="3864620"/>
            <a:ext cx="1300356" cy="369332"/>
          </a:xfrm>
          <a:prstGeom prst="rect">
            <a:avLst/>
          </a:prstGeom>
          <a:noFill/>
        </p:spPr>
        <p:txBody>
          <a:bodyPr wrap="none" rtlCol="0">
            <a:spAutoFit/>
          </a:bodyPr>
          <a:lstStyle/>
          <a:p>
            <a:r>
              <a:rPr lang="es-ES_tradnl" smtClean="0">
                <a:solidFill>
                  <a:schemeClr val="bg1"/>
                </a:solidFill>
              </a:rPr>
              <a:t>Otros usos</a:t>
            </a:r>
            <a:endParaRPr lang="es-ES_tradnl">
              <a:solidFill>
                <a:schemeClr val="bg1"/>
              </a:solidFill>
            </a:endParaRPr>
          </a:p>
        </p:txBody>
      </p:sp>
      <p:sp>
        <p:nvSpPr>
          <p:cNvPr id="9" name="CuadroTexto 8"/>
          <p:cNvSpPr txBox="1"/>
          <p:nvPr/>
        </p:nvSpPr>
        <p:spPr>
          <a:xfrm>
            <a:off x="1217329" y="2821691"/>
            <a:ext cx="986167" cy="276999"/>
          </a:xfrm>
          <a:prstGeom prst="rect">
            <a:avLst/>
          </a:prstGeom>
          <a:noFill/>
        </p:spPr>
        <p:txBody>
          <a:bodyPr wrap="none" rtlCol="0">
            <a:spAutoFit/>
          </a:bodyPr>
          <a:lstStyle/>
          <a:p>
            <a:r>
              <a:rPr lang="es-ES_tradnl" sz="1200" dirty="0" smtClean="0">
                <a:solidFill>
                  <a:schemeClr val="bg1"/>
                </a:solidFill>
              </a:rPr>
              <a:t>Información</a:t>
            </a:r>
            <a:endParaRPr lang="es-ES_tradnl" sz="1200" dirty="0">
              <a:solidFill>
                <a:schemeClr val="bg1"/>
              </a:solidFill>
            </a:endParaRPr>
          </a:p>
        </p:txBody>
      </p:sp>
      <p:sp>
        <p:nvSpPr>
          <p:cNvPr id="10" name="CuadroTexto 9"/>
          <p:cNvSpPr txBox="1"/>
          <p:nvPr/>
        </p:nvSpPr>
        <p:spPr>
          <a:xfrm>
            <a:off x="1245089" y="3218493"/>
            <a:ext cx="806631" cy="276999"/>
          </a:xfrm>
          <a:prstGeom prst="rect">
            <a:avLst/>
          </a:prstGeom>
          <a:noFill/>
        </p:spPr>
        <p:txBody>
          <a:bodyPr wrap="none" rtlCol="0">
            <a:spAutoFit/>
          </a:bodyPr>
          <a:lstStyle/>
          <a:p>
            <a:r>
              <a:rPr lang="es-ES_tradnl" sz="1200" smtClean="0">
                <a:solidFill>
                  <a:schemeClr val="bg1"/>
                </a:solidFill>
              </a:rPr>
              <a:t>Compras</a:t>
            </a:r>
            <a:endParaRPr lang="es-ES_tradnl" sz="1200" dirty="0">
              <a:solidFill>
                <a:schemeClr val="bg1"/>
              </a:solidFill>
            </a:endParaRPr>
          </a:p>
        </p:txBody>
      </p:sp>
    </p:spTree>
    <p:extLst>
      <p:ext uri="{BB962C8B-B14F-4D97-AF65-F5344CB8AC3E}">
        <p14:creationId xmlns:p14="http://schemas.microsoft.com/office/powerpoint/2010/main" val="96449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43266</TotalTime>
  <Words>606</Words>
  <Application>Microsoft Macintosh PowerPoint</Application>
  <PresentationFormat>Presentación en pantalla (4:3)</PresentationFormat>
  <Paragraphs>70</Paragraphs>
  <Slides>13</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Calibri</vt:lpstr>
      <vt:lpstr>Calibri Light</vt:lpstr>
      <vt:lpstr>Cambria</vt:lpstr>
      <vt:lpstr>Arial</vt:lpstr>
      <vt:lpstr>Retrospección</vt:lpstr>
      <vt:lpstr>¿Cómo aumentar la participación política de las mujeres a nivel local?</vt:lpstr>
      <vt:lpstr>Presentación de PowerPoint</vt:lpstr>
      <vt:lpstr>Presentación de PowerPoint</vt:lpstr>
      <vt:lpstr>Presentación de PowerPoint</vt:lpstr>
      <vt:lpstr>Presentación de PowerPoint</vt:lpstr>
      <vt:lpstr>¿Cuántas horas promedio pasan los latinoamericanos en Internet?</vt:lpstr>
      <vt:lpstr>Presentación de PowerPoint</vt:lpstr>
      <vt:lpstr>Presentación de PowerPoint</vt:lpstr>
      <vt:lpstr>¿Para qué usamos la Internet?</vt:lpstr>
      <vt:lpstr>“Millenials”</vt:lpstr>
      <vt:lpstr>Presentación de PowerPoint</vt:lpstr>
      <vt:lpstr>Presentación de PowerPoint</vt:lpstr>
      <vt:lpstr>Temas que Impactan</vt:lpstr>
    </vt:vector>
  </TitlesOfParts>
  <Company>Empresarios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Tecnologías de Gestión Pública Más Comunicación para un Mejor Gobierno</dc:title>
  <dc:creator>anonymus</dc:creator>
  <cp:lastModifiedBy>Bersano Calot, Lara</cp:lastModifiedBy>
  <cp:revision>286</cp:revision>
  <dcterms:created xsi:type="dcterms:W3CDTF">2010-05-26T12:35:36Z</dcterms:created>
  <dcterms:modified xsi:type="dcterms:W3CDTF">2018-06-15T11:01:20Z</dcterms:modified>
</cp:coreProperties>
</file>